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theme+xml" PartName="/ppt/theme/theme1.xml"/>
  <Override ContentType="application/vnd.openxmlformats-officedocument.presentationml.slide+xml" PartName="/ppt/slides/slide10.xml"/>
  <Override ContentType="application/vnd.openxmlformats-officedocument.presentationml.slide+xml" PartName="/ppt/slides/slide8.xml"/>
  <Override ContentType="application/vnd.openxmlformats-officedocument.presentationml.slide+xml" PartName="/ppt/slides/slide16.xml"/>
  <Override ContentType="application/vnd.openxmlformats-officedocument.presentationml.slide+xml" PartName="/ppt/slides/slide11.xml"/>
  <Override ContentType="application/vnd.openxmlformats-officedocument.presentationml.slide+xml" PartName="/ppt/slides/slide4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5.xml"/>
  <Override ContentType="application/vnd.openxmlformats-officedocument.presentationml.slide+xml" PartName="/ppt/slides/slide18.xml"/>
  <Override ContentType="application/vnd.openxmlformats-officedocument.presentationml.slide+xml" PartName="/ppt/slides/slide17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8" Type="http://schemas.openxmlformats.org/officeDocument/2006/relationships/slide" Target="slides/slide15.xml"/><Relationship Id="rId5" Type="http://schemas.openxmlformats.org/officeDocument/2006/relationships/slide" Target="slides/slide2.xml"/><Relationship Id="rId12" Type="http://schemas.openxmlformats.org/officeDocument/2006/relationships/slide" Target="slides/slide9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5" Type="http://schemas.openxmlformats.org/officeDocument/2006/relationships/slide" Target="slides/slide12.xml"/><Relationship Id="rId11" Type="http://schemas.openxmlformats.org/officeDocument/2006/relationships/slide" Target="slides/slide8.xml"/><Relationship Id="rId14" Type="http://schemas.openxmlformats.org/officeDocument/2006/relationships/slide" Target="slides/slide11.xml"/><Relationship Id="rId7" Type="http://schemas.openxmlformats.org/officeDocument/2006/relationships/slide" Target="slides/slide4.xml"/><Relationship Id="rId21" Type="http://schemas.openxmlformats.org/officeDocument/2006/relationships/slide" Target="slides/slide18.xml"/><Relationship Id="rId2" Type="http://schemas.openxmlformats.org/officeDocument/2006/relationships/presProps" Target="presProps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13" Type="http://schemas.openxmlformats.org/officeDocument/2006/relationships/slide" Target="slides/slide10.xml"/><Relationship Id="rId8" Type="http://schemas.openxmlformats.org/officeDocument/2006/relationships/slide" Target="slides/slide5.xml"/><Relationship Id="rId17" Type="http://schemas.openxmlformats.org/officeDocument/2006/relationships/slide" Target="slides/slide14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3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AAF9-9BEC-4264-A54F-A4E54801F376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1E9C-CF6B-407E-9739-9BC21356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AAF9-9BEC-4264-A54F-A4E54801F376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1E9C-CF6B-407E-9739-9BC21356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5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AAF9-9BEC-4264-A54F-A4E54801F376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1E9C-CF6B-407E-9739-9BC21356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1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AAF9-9BEC-4264-A54F-A4E54801F376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1E9C-CF6B-407E-9739-9BC21356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6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AAF9-9BEC-4264-A54F-A4E54801F376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1E9C-CF6B-407E-9739-9BC21356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4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AAF9-9BEC-4264-A54F-A4E54801F376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1E9C-CF6B-407E-9739-9BC21356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AAF9-9BEC-4264-A54F-A4E54801F376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1E9C-CF6B-407E-9739-9BC21356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4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AAF9-9BEC-4264-A54F-A4E54801F376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1E9C-CF6B-407E-9739-9BC21356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6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AAF9-9BEC-4264-A54F-A4E54801F376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1E9C-CF6B-407E-9739-9BC21356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7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AAF9-9BEC-4264-A54F-A4E54801F376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1E9C-CF6B-407E-9739-9BC21356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6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AAF9-9BEC-4264-A54F-A4E54801F376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1E9C-CF6B-407E-9739-9BC21356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6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FAAF9-9BEC-4264-A54F-A4E54801F376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61E9C-CF6B-407E-9739-9BC21356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953"/>
            <a:ext cx="12192000" cy="581209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9489233" y="1446245"/>
            <a:ext cx="1875453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044" y="3429000"/>
            <a:ext cx="5809056" cy="2172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08302" y="2687216"/>
            <a:ext cx="40051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Clicking new page edits the page</a:t>
            </a:r>
          </a:p>
          <a:p>
            <a:r>
              <a:rPr lang="en-US" dirty="0"/>
              <a:t>Rather than creates a new one</a:t>
            </a:r>
          </a:p>
          <a:p>
            <a:r>
              <a:rPr lang="en-US" dirty="0"/>
              <a:t>Need to be able to create a new one</a:t>
            </a:r>
          </a:p>
          <a:p>
            <a:endParaRPr lang="en-US" dirty="0"/>
          </a:p>
          <a:p>
            <a:r>
              <a:rPr lang="en-US" dirty="0"/>
              <a:t>AND make it a sub page to a parent page</a:t>
            </a:r>
          </a:p>
          <a:p>
            <a:r>
              <a:rPr lang="en-US" dirty="0"/>
              <a:t>Just like </a:t>
            </a:r>
            <a:r>
              <a:rPr lang="en-US" dirty="0" err="1"/>
              <a:t>redmine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6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857"/>
            <a:ext cx="12192000" cy="582428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125755" y="3256384"/>
            <a:ext cx="1763486" cy="3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89241" y="3059667"/>
            <a:ext cx="448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 appointments related to just this case</a:t>
            </a:r>
          </a:p>
        </p:txBody>
      </p:sp>
    </p:spTree>
    <p:extLst>
      <p:ext uri="{BB962C8B-B14F-4D97-AF65-F5344CB8AC3E}">
        <p14:creationId xmlns:p14="http://schemas.microsoft.com/office/powerpoint/2010/main" val="2451351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857"/>
            <a:ext cx="12192000" cy="582428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87829" y="1492898"/>
            <a:ext cx="2696547" cy="31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18857" y="1726163"/>
            <a:ext cx="295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link should just say Cases</a:t>
            </a:r>
          </a:p>
        </p:txBody>
      </p:sp>
    </p:spTree>
    <p:extLst>
      <p:ext uri="{BB962C8B-B14F-4D97-AF65-F5344CB8AC3E}">
        <p14:creationId xmlns:p14="http://schemas.microsoft.com/office/powerpoint/2010/main" val="257704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857"/>
            <a:ext cx="12192000" cy="582428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15820" y="1595535"/>
            <a:ext cx="2668557" cy="21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18857" y="1726163"/>
            <a:ext cx="8225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link should just say Case Support and have people assigned to the case like</a:t>
            </a:r>
          </a:p>
          <a:p>
            <a:r>
              <a:rPr lang="en-US" dirty="0"/>
              <a:t>Watchers but with a role.  If they person cannot be found on search within the system</a:t>
            </a:r>
          </a:p>
          <a:p>
            <a:r>
              <a:rPr lang="en-US" dirty="0"/>
              <a:t>Then they should be able to add a contact like the other contact screens</a:t>
            </a:r>
          </a:p>
        </p:txBody>
      </p:sp>
    </p:spTree>
    <p:extLst>
      <p:ext uri="{BB962C8B-B14F-4D97-AF65-F5344CB8AC3E}">
        <p14:creationId xmlns:p14="http://schemas.microsoft.com/office/powerpoint/2010/main" val="121023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857"/>
            <a:ext cx="12192000" cy="582428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43812" y="1726163"/>
            <a:ext cx="2640565" cy="83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84377" y="1583485"/>
            <a:ext cx="6938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should have all the elements below in the same order so its missing</a:t>
            </a:r>
          </a:p>
          <a:p>
            <a:r>
              <a:rPr lang="en-US" dirty="0"/>
              <a:t>Sub Cases, Notes, and appointments for this person loaded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200400" y="653143"/>
            <a:ext cx="4338735" cy="135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491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698"/>
            <a:ext cx="12192000" cy="571460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726163" y="3480318"/>
            <a:ext cx="3060441" cy="69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25143" y="4105469"/>
            <a:ext cx="74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Weird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64498" y="1222310"/>
            <a:ext cx="2631233" cy="3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73681" y="1240971"/>
            <a:ext cx="512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Wont save even though I attached an open office file</a:t>
            </a:r>
          </a:p>
        </p:txBody>
      </p:sp>
    </p:spTree>
    <p:extLst>
      <p:ext uri="{BB962C8B-B14F-4D97-AF65-F5344CB8AC3E}">
        <p14:creationId xmlns:p14="http://schemas.microsoft.com/office/powerpoint/2010/main" val="3792956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184"/>
            <a:ext cx="12192000" cy="501163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343608" y="3937518"/>
            <a:ext cx="3256384" cy="69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53135" y="4488024"/>
            <a:ext cx="5221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sure where this note came from but it showed up</a:t>
            </a:r>
          </a:p>
          <a:p>
            <a:r>
              <a:rPr lang="en-US" dirty="0"/>
              <a:t>After adding this new checklist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464907" y="2258008"/>
            <a:ext cx="2043403" cy="13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08310" y="2073342"/>
            <a:ext cx="826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no way to change the status of this checklist from new to in progress or done</a:t>
            </a:r>
          </a:p>
        </p:txBody>
      </p:sp>
    </p:spTree>
    <p:extLst>
      <p:ext uri="{BB962C8B-B14F-4D97-AF65-F5344CB8AC3E}">
        <p14:creationId xmlns:p14="http://schemas.microsoft.com/office/powerpoint/2010/main" val="3506382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003018" y="85619"/>
            <a:ext cx="12192000" cy="668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hape 15"/>
          <p:cNvCxnSpPr/>
          <p:nvPr/>
        </p:nvCxnSpPr>
        <p:spPr>
          <a:xfrm rot="10800000">
            <a:off x="643934" y="3041890"/>
            <a:ext cx="2323200" cy="307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7778" y="1572821"/>
            <a:ext cx="8011200" cy="38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/>
        </p:nvSpPr>
        <p:spPr>
          <a:xfrm>
            <a:off x="3610947" y="3429000"/>
            <a:ext cx="88722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Maybe we want to use the private message feature from the forum or disable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messages from the forum so there isn’t 2 places for private messages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it can be confusing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Also, private messages are part of cases so the chat and chat logs should be under cases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chat can only occur between the person logged in and the patient loaded so they should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be able to select anyone else.  Its always between the person logged in and the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 loaded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544"/>
            <a:ext cx="12192000" cy="607691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03853" y="2976465"/>
            <a:ext cx="1884784" cy="13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57200" y="2640563"/>
            <a:ext cx="1931437" cy="14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03853" y="2444620"/>
            <a:ext cx="1716833" cy="16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87216" y="2640563"/>
            <a:ext cx="600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these 3 as this page is specific to cases and cases only</a:t>
            </a:r>
          </a:p>
        </p:txBody>
      </p:sp>
    </p:spTree>
    <p:extLst>
      <p:ext uri="{BB962C8B-B14F-4D97-AF65-F5344CB8AC3E}">
        <p14:creationId xmlns:p14="http://schemas.microsoft.com/office/powerpoint/2010/main" val="1923650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58"/>
            <a:ext cx="12192000" cy="612768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82555" y="1968759"/>
            <a:ext cx="5010539" cy="16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1633" y="1968759"/>
            <a:ext cx="44198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 the documents module</a:t>
            </a:r>
          </a:p>
          <a:p>
            <a:endParaRPr lang="en-US" dirty="0"/>
          </a:p>
          <a:p>
            <a:r>
              <a:rPr lang="en-US"/>
              <a:t>https://github.com/danmunn/redmine_dmsf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4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1367849"/>
            <a:ext cx="12192000" cy="6249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8" y="606929"/>
            <a:ext cx="12192000" cy="58120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661" y="969707"/>
            <a:ext cx="10800637" cy="51299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44204" y="2127380"/>
            <a:ext cx="222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forum should run</a:t>
            </a:r>
          </a:p>
          <a:p>
            <a:r>
              <a:rPr lang="en-US" dirty="0"/>
              <a:t>Within the container</a:t>
            </a:r>
          </a:p>
        </p:txBody>
      </p:sp>
    </p:spTree>
    <p:extLst>
      <p:ext uri="{BB962C8B-B14F-4D97-AF65-F5344CB8AC3E}">
        <p14:creationId xmlns:p14="http://schemas.microsoft.com/office/powerpoint/2010/main" val="322770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1367849"/>
            <a:ext cx="12192000" cy="6249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8" y="606929"/>
            <a:ext cx="12192000" cy="581209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292" y="1011633"/>
            <a:ext cx="10519739" cy="522121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634482" y="1996751"/>
            <a:ext cx="2407298" cy="37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40359" y="2500604"/>
            <a:ext cx="692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appointments should show all appointments assigned to this person</a:t>
            </a:r>
          </a:p>
        </p:txBody>
      </p:sp>
    </p:spTree>
    <p:extLst>
      <p:ext uri="{BB962C8B-B14F-4D97-AF65-F5344CB8AC3E}">
        <p14:creationId xmlns:p14="http://schemas.microsoft.com/office/powerpoint/2010/main" val="357840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879"/>
            <a:ext cx="12192000" cy="624624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183363" y="391886"/>
            <a:ext cx="2631233" cy="147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26571" y="1866122"/>
            <a:ext cx="3769568" cy="69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26563" y="1763486"/>
            <a:ext cx="190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called news</a:t>
            </a:r>
          </a:p>
        </p:txBody>
      </p:sp>
    </p:spTree>
    <p:extLst>
      <p:ext uri="{BB962C8B-B14F-4D97-AF65-F5344CB8AC3E}">
        <p14:creationId xmlns:p14="http://schemas.microsoft.com/office/powerpoint/2010/main" val="72871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768"/>
            <a:ext cx="12192000" cy="576846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017037" y="3041780"/>
            <a:ext cx="6111552" cy="52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73820" y="3265714"/>
            <a:ext cx="383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should show above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4966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240"/>
            <a:ext cx="12192000" cy="610552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970385" y="4833257"/>
            <a:ext cx="1604864" cy="74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0482" y="4870580"/>
            <a:ext cx="383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should show above administration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2767" y="2780522"/>
            <a:ext cx="52799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I type…nothing shows up</a:t>
            </a:r>
          </a:p>
          <a:p>
            <a:r>
              <a:rPr lang="en-US" dirty="0"/>
              <a:t>I also don’t have an indicator with who I’m talking to</a:t>
            </a:r>
          </a:p>
          <a:p>
            <a:r>
              <a:rPr lang="en-US" dirty="0"/>
              <a:t>I’m hoping it would be more like other chats where</a:t>
            </a:r>
          </a:p>
          <a:p>
            <a:r>
              <a:rPr lang="en-US" dirty="0"/>
              <a:t>You can see the post and the replies and who you sent</a:t>
            </a:r>
          </a:p>
          <a:p>
            <a:r>
              <a:rPr lang="en-US" dirty="0"/>
              <a:t>A message to and who sent you a message back</a:t>
            </a:r>
          </a:p>
        </p:txBody>
      </p:sp>
    </p:spTree>
    <p:extLst>
      <p:ext uri="{BB962C8B-B14F-4D97-AF65-F5344CB8AC3E}">
        <p14:creationId xmlns:p14="http://schemas.microsoft.com/office/powerpoint/2010/main" val="243672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9546"/>
            <a:ext cx="12192000" cy="349890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230016" y="1418253"/>
            <a:ext cx="2743200" cy="118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71592" y="429208"/>
            <a:ext cx="5593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you activate an enumeration…the text is white</a:t>
            </a:r>
          </a:p>
          <a:p>
            <a:r>
              <a:rPr lang="en-US" dirty="0"/>
              <a:t>So you can’t see it anymore against the white background</a:t>
            </a:r>
          </a:p>
        </p:txBody>
      </p:sp>
    </p:spTree>
    <p:extLst>
      <p:ext uri="{BB962C8B-B14F-4D97-AF65-F5344CB8AC3E}">
        <p14:creationId xmlns:p14="http://schemas.microsoft.com/office/powerpoint/2010/main" val="208656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108"/>
            <a:ext cx="12192000" cy="571978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192694" y="1679510"/>
            <a:ext cx="4534677" cy="129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25951" y="1670180"/>
            <a:ext cx="3565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you remove the word</a:t>
            </a:r>
          </a:p>
          <a:p>
            <a:r>
              <a:rPr lang="en-US" dirty="0"/>
              <a:t>Enumeration so it just has the name</a:t>
            </a:r>
          </a:p>
          <a:p>
            <a:r>
              <a:rPr lang="en-US" dirty="0"/>
              <a:t>Of the field?</a:t>
            </a:r>
          </a:p>
        </p:txBody>
      </p:sp>
    </p:spTree>
    <p:extLst>
      <p:ext uri="{BB962C8B-B14F-4D97-AF65-F5344CB8AC3E}">
        <p14:creationId xmlns:p14="http://schemas.microsoft.com/office/powerpoint/2010/main" val="333017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7432"/>
            <a:ext cx="12192000" cy="553778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147665" y="1539551"/>
            <a:ext cx="2967135" cy="141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02628" y="2775084"/>
            <a:ext cx="7253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click this to edit it which should have the same view as all the rest like</a:t>
            </a:r>
          </a:p>
          <a:p>
            <a:r>
              <a:rPr lang="en-US" dirty="0"/>
              <a:t>This----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59837" y="2827176"/>
            <a:ext cx="1502228" cy="111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47665" y="4196265"/>
            <a:ext cx="359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should be removed from profile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434" y="3098248"/>
            <a:ext cx="6410172" cy="229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4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