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57" r:id="rId7"/>
  </p:sldIdLst>
  <p:sldSz cx="9144000" cy="6858000" type="screen4x3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814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0" y="0"/>
            <a:ext cx="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0" y="0"/>
            <a:ext cx="144000" cy="1198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Journal Logo"/>
          <p:cNvPicPr/>
          <p:nvPr/>
        </p:nvPicPr>
        <p:blipFill>
          <a:blip r:embed="rId2"/>
          <a:stretch/>
        </p:blipFill>
        <p:spPr>
          <a:xfrm>
            <a:off x="180000" y="180000"/>
            <a:ext cx="1794240" cy="550800"/>
          </a:xfrm>
          <a:prstGeom prst="rect">
            <a:avLst/>
          </a:prstGeom>
          <a:ln>
            <a:noFill/>
          </a:ln>
        </p:spPr>
      </p:pic>
      <p:sp>
        <p:nvSpPr>
          <p:cNvPr id="39" name="TextShape 1"/>
          <p:cNvSpPr txBox="1"/>
          <p:nvPr/>
        </p:nvSpPr>
        <p:spPr>
          <a:xfrm>
            <a:off x="360000" y="5400000"/>
            <a:ext cx="8640000" cy="45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800" b="1" strike="noStrike" spc="-1">
                <a:solidFill>
                  <a:srgbClr val="0054A6"/>
                </a:solidFill>
                <a:latin typeface="Arial"/>
              </a:rPr>
              <a:t>Integrated Cross-Scale Manipulation and Modulable Encapsulation of Cell-Laden Hydrogel for Constructing Tissue-Mimicking Microstructures, Volume: 7, DOI: (10.34133/research.0414) 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" name="Main graphic"/>
          <p:cNvPicPr/>
          <p:nvPr/>
        </p:nvPicPr>
        <p:blipFill>
          <a:blip r:embed="rId3"/>
          <a:stretch/>
        </p:blipFill>
        <p:spPr>
          <a:xfrm>
            <a:off x="2395440" y="1062000"/>
            <a:ext cx="4403880" cy="3809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Journal Logo"/>
          <p:cNvPicPr/>
          <p:nvPr/>
        </p:nvPicPr>
        <p:blipFill>
          <a:blip r:embed="rId2"/>
          <a:stretch/>
        </p:blipFill>
        <p:spPr>
          <a:xfrm>
            <a:off x="180000" y="180000"/>
            <a:ext cx="1794240" cy="550800"/>
          </a:xfrm>
          <a:prstGeom prst="rect">
            <a:avLst/>
          </a:prstGeom>
          <a:ln>
            <a:noFill/>
          </a:ln>
        </p:spPr>
      </p:pic>
      <p:sp>
        <p:nvSpPr>
          <p:cNvPr id="39" name="TextShape 1"/>
          <p:cNvSpPr txBox="1"/>
          <p:nvPr/>
        </p:nvSpPr>
        <p:spPr>
          <a:xfrm>
            <a:off x="360000" y="5400000"/>
            <a:ext cx="8640000" cy="45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800" b="1" strike="noStrike" spc="-1">
                <a:solidFill>
                  <a:srgbClr val="0054A6"/>
                </a:solidFill>
                <a:latin typeface="Arial"/>
              </a:rPr>
              <a:t>Integrated Cross-Scale Manipulation and Modulable Encapsulation of Cell-Laden Hydrogel for Constructing Tissue-Mimicking Microstructures, Volume: 7, DOI: (10.34133/research.0414) 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" name="Main graphic"/>
          <p:cNvPicPr/>
          <p:nvPr/>
        </p:nvPicPr>
        <p:blipFill>
          <a:blip r:embed="rId3"/>
          <a:stretch/>
        </p:blipFill>
        <p:spPr>
          <a:xfrm>
            <a:off x="1500840" y="1062000"/>
            <a:ext cx="6193440" cy="3809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Journal Logo"/>
          <p:cNvPicPr/>
          <p:nvPr/>
        </p:nvPicPr>
        <p:blipFill>
          <a:blip r:embed="rId2"/>
          <a:stretch/>
        </p:blipFill>
        <p:spPr>
          <a:xfrm>
            <a:off x="180000" y="180000"/>
            <a:ext cx="1794240" cy="550800"/>
          </a:xfrm>
          <a:prstGeom prst="rect">
            <a:avLst/>
          </a:prstGeom>
          <a:ln>
            <a:noFill/>
          </a:ln>
        </p:spPr>
      </p:pic>
      <p:sp>
        <p:nvSpPr>
          <p:cNvPr id="39" name="TextShape 1"/>
          <p:cNvSpPr txBox="1"/>
          <p:nvPr/>
        </p:nvSpPr>
        <p:spPr>
          <a:xfrm>
            <a:off x="360000" y="5400000"/>
            <a:ext cx="8640000" cy="45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800" b="1" strike="noStrike" spc="-1">
                <a:solidFill>
                  <a:srgbClr val="0054A6"/>
                </a:solidFill>
                <a:latin typeface="Arial"/>
              </a:rPr>
              <a:t>Integrated Cross-Scale Manipulation and Modulable Encapsulation of Cell-Laden Hydrogel for Constructing Tissue-Mimicking Microstructures, Volume: 7, DOI: (10.34133/research.0414) 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" name="Main graphic"/>
          <p:cNvPicPr/>
          <p:nvPr/>
        </p:nvPicPr>
        <p:blipFill>
          <a:blip r:embed="rId3"/>
          <a:stretch/>
        </p:blipFill>
        <p:spPr>
          <a:xfrm>
            <a:off x="3379320" y="1062000"/>
            <a:ext cx="2436120" cy="3809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Journal Logo"/>
          <p:cNvPicPr/>
          <p:nvPr/>
        </p:nvPicPr>
        <p:blipFill>
          <a:blip r:embed="rId2"/>
          <a:stretch/>
        </p:blipFill>
        <p:spPr>
          <a:xfrm>
            <a:off x="180000" y="180000"/>
            <a:ext cx="1794240" cy="550800"/>
          </a:xfrm>
          <a:prstGeom prst="rect">
            <a:avLst/>
          </a:prstGeom>
          <a:ln>
            <a:noFill/>
          </a:ln>
        </p:spPr>
      </p:pic>
      <p:sp>
        <p:nvSpPr>
          <p:cNvPr id="39" name="TextShape 1"/>
          <p:cNvSpPr txBox="1"/>
          <p:nvPr/>
        </p:nvSpPr>
        <p:spPr>
          <a:xfrm>
            <a:off x="360000" y="5400000"/>
            <a:ext cx="8640000" cy="45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800" b="1" strike="noStrike" spc="-1">
                <a:solidFill>
                  <a:srgbClr val="0054A6"/>
                </a:solidFill>
                <a:latin typeface="Arial"/>
              </a:rPr>
              <a:t>Integrated Cross-Scale Manipulation and Modulable Encapsulation of Cell-Laden Hydrogel for Constructing Tissue-Mimicking Microstructures, Volume: 7, DOI: (10.34133/research.0414) 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" name="Main graphic"/>
          <p:cNvPicPr/>
          <p:nvPr/>
        </p:nvPicPr>
        <p:blipFill>
          <a:blip r:embed="rId3"/>
          <a:stretch/>
        </p:blipFill>
        <p:spPr>
          <a:xfrm>
            <a:off x="2822400" y="1062000"/>
            <a:ext cx="3549960" cy="3809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Journal Logo"/>
          <p:cNvPicPr/>
          <p:nvPr/>
        </p:nvPicPr>
        <p:blipFill>
          <a:blip r:embed="rId2"/>
          <a:stretch/>
        </p:blipFill>
        <p:spPr>
          <a:xfrm>
            <a:off x="180000" y="180000"/>
            <a:ext cx="1794240" cy="550800"/>
          </a:xfrm>
          <a:prstGeom prst="rect">
            <a:avLst/>
          </a:prstGeom>
          <a:ln>
            <a:noFill/>
          </a:ln>
        </p:spPr>
      </p:pic>
      <p:sp>
        <p:nvSpPr>
          <p:cNvPr id="39" name="TextShape 1"/>
          <p:cNvSpPr txBox="1"/>
          <p:nvPr/>
        </p:nvSpPr>
        <p:spPr>
          <a:xfrm>
            <a:off x="360000" y="5400000"/>
            <a:ext cx="8640000" cy="45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800" b="1" strike="noStrike" spc="-1">
                <a:solidFill>
                  <a:srgbClr val="0054A6"/>
                </a:solidFill>
                <a:latin typeface="Arial"/>
              </a:rPr>
              <a:t>Integrated Cross-Scale Manipulation and Modulable Encapsulation of Cell-Laden Hydrogel for Constructing Tissue-Mimicking Microstructures, Volume: 7, DOI: (10.34133/research.0414) 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" name="Main graphic"/>
          <p:cNvPicPr/>
          <p:nvPr/>
        </p:nvPicPr>
        <p:blipFill>
          <a:blip r:embed="rId3"/>
          <a:stretch/>
        </p:blipFill>
        <p:spPr>
          <a:xfrm>
            <a:off x="2833920" y="1062000"/>
            <a:ext cx="3526920" cy="3809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Journal Logo"/>
          <p:cNvPicPr/>
          <p:nvPr/>
        </p:nvPicPr>
        <p:blipFill>
          <a:blip r:embed="rId2"/>
          <a:stretch/>
        </p:blipFill>
        <p:spPr>
          <a:xfrm>
            <a:off x="180000" y="180000"/>
            <a:ext cx="1794240" cy="550800"/>
          </a:xfrm>
          <a:prstGeom prst="rect">
            <a:avLst/>
          </a:prstGeom>
          <a:ln>
            <a:noFill/>
          </a:ln>
        </p:spPr>
      </p:pic>
      <p:sp>
        <p:nvSpPr>
          <p:cNvPr id="39" name="TextShape 1"/>
          <p:cNvSpPr txBox="1"/>
          <p:nvPr/>
        </p:nvSpPr>
        <p:spPr>
          <a:xfrm>
            <a:off x="360000" y="5400000"/>
            <a:ext cx="8640000" cy="45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800" b="1" strike="noStrike" spc="-1">
                <a:solidFill>
                  <a:srgbClr val="0054A6"/>
                </a:solidFill>
                <a:latin typeface="Arial"/>
              </a:rPr>
              <a:t>Integrated Cross-Scale Manipulation and Modulable Encapsulation of Cell-Laden Hydrogel for Constructing Tissue-Mimicking Microstructures, Volume: 7, DOI: (10.34133/research.0414) 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" name="Main graphic"/>
          <p:cNvPicPr/>
          <p:nvPr/>
        </p:nvPicPr>
        <p:blipFill>
          <a:blip r:embed="rId3"/>
          <a:stretch/>
        </p:blipFill>
        <p:spPr>
          <a:xfrm>
            <a:off x="3333240" y="1062000"/>
            <a:ext cx="2528280" cy="3809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162</Words>
  <Application>Microsoft Office PowerPoint</Application>
  <PresentationFormat>全屏显示(4:3)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Ming Bai</cp:lastModifiedBy>
  <cp:revision>2</cp:revision>
  <dcterms:modified xsi:type="dcterms:W3CDTF">2024-10-26T03:09:10Z</dcterms:modified>
  <dc:language>en-US</dc:language>
</cp:coreProperties>
</file>