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9" r:id="rId3"/>
  </p:sldMasterIdLst>
  <p:notesMasterIdLst>
    <p:notesMasterId r:id="rId5"/>
  </p:notesMasterIdLst>
  <p:sldIdLst>
    <p:sldId id="409" r:id="rId4"/>
    <p:sldId id="410" r:id="rId6"/>
    <p:sldId id="411" r:id="rId7"/>
    <p:sldId id="432" r:id="rId8"/>
    <p:sldId id="415" r:id="rId9"/>
    <p:sldId id="412" r:id="rId10"/>
    <p:sldId id="434" r:id="rId11"/>
    <p:sldId id="439" r:id="rId12"/>
    <p:sldId id="440" r:id="rId13"/>
    <p:sldId id="441" r:id="rId14"/>
    <p:sldId id="442" r:id="rId15"/>
    <p:sldId id="444" r:id="rId16"/>
    <p:sldId id="445" r:id="rId17"/>
    <p:sldId id="446" r:id="rId18"/>
    <p:sldId id="447" r:id="rId19"/>
    <p:sldId id="413" r:id="rId20"/>
    <p:sldId id="435" r:id="rId21"/>
    <p:sldId id="437" r:id="rId22"/>
    <p:sldId id="414" r:id="rId23"/>
    <p:sldId id="436" r:id="rId24"/>
    <p:sldId id="438" r:id="rId25"/>
    <p:sldId id="448" r:id="rId26"/>
    <p:sldId id="426" r:id="rId27"/>
    <p:sldId id="43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5C8A"/>
    <a:srgbClr val="FFFFFF"/>
    <a:srgbClr val="EBEAF1"/>
    <a:srgbClr val="DEDCE7"/>
    <a:srgbClr val="CCC8DA"/>
    <a:srgbClr val="AFA9C5"/>
    <a:srgbClr val="8076A3"/>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0" d="100"/>
          <a:sy n="110" d="100"/>
        </p:scale>
        <p:origin x="140" y="72"/>
      </p:cViewPr>
      <p:guideLst>
        <p:guide orient="horz" pos="2160"/>
        <p:guide pos="387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324E8C7-539D-4F7B-AA0C-F027148B9929}" type="doc">
      <dgm:prSet loTypeId="urn:microsoft.com/office/officeart/2008/layout/NameandTitleOrganizationalChart" loCatId="hierarchy" qsTypeId="urn:microsoft.com/office/officeart/2005/8/quickstyle/simple1" qsCatId="simple" csTypeId="urn:microsoft.com/office/officeart/2005/8/colors/accent0_1" csCatId="mainScheme" phldr="1"/>
      <dgm:spPr/>
      <dgm:t>
        <a:bodyPr/>
        <a:lstStyle/>
        <a:p>
          <a:endParaRPr lang="zh-CN" altLang="en-US"/>
        </a:p>
      </dgm:t>
    </dgm:pt>
    <dgm:pt modelId="{BBA08D49-ACDB-41C4-9B8E-BA5BF765A241}">
      <dgm:prSet phldrT="[文本]" custT="1"/>
      <dgm:spPr/>
      <dgm:t>
        <a:bodyPr/>
        <a:lstStyle/>
        <a:p>
          <a:r>
            <a:rPr lang="en-US" altLang="en-US" sz="800" dirty="0" err="1"/>
            <a:t>argmaxInfluence</a:t>
          </a:r>
          <a:endParaRPr lang="zh-CN" altLang="en-US" sz="800" dirty="0"/>
        </a:p>
      </dgm:t>
    </dgm:pt>
    <dgm:pt modelId="{40E565E2-19CC-4FC4-A2F3-FEDD74EC348C}" cxnId="{393E5162-9BD9-41D0-9A1A-868FEE111CFD}" type="parTrans">
      <dgm:prSet/>
      <dgm:spPr/>
      <dgm:t>
        <a:bodyPr/>
        <a:lstStyle/>
        <a:p>
          <a:endParaRPr lang="zh-CN" altLang="en-US"/>
        </a:p>
      </dgm:t>
    </dgm:pt>
    <dgm:pt modelId="{4AD04853-9707-4F47-A233-F64CC3EE46C8}" cxnId="{393E5162-9BD9-41D0-9A1A-868FEE111CFD}" type="sibTrans">
      <dgm:prSet custT="1"/>
      <dgm:spPr/>
      <dgm:t>
        <a:bodyPr/>
        <a:lstStyle/>
        <a:p>
          <a:endParaRPr lang="zh-CN" altLang="en-US" sz="900"/>
        </a:p>
      </dgm:t>
    </dgm:pt>
    <dgm:pt modelId="{382F24F8-4A2B-4F7C-B865-F38110F98462}">
      <dgm:prSet phldrT="[文本]" custT="1"/>
      <dgm:spPr/>
      <dgm:t>
        <a:bodyPr/>
        <a:lstStyle/>
        <a:p>
          <a:r>
            <a:rPr lang="en-US" altLang="en-US" sz="800" dirty="0"/>
            <a:t>out</a:t>
          </a:r>
          <a:endParaRPr lang="zh-CN" altLang="en-US" sz="800" dirty="0"/>
        </a:p>
      </dgm:t>
    </dgm:pt>
    <dgm:pt modelId="{0534D656-6B2E-48DA-BCBD-3F6C20267BA4}" cxnId="{41F0B7A6-EA1D-43F9-B4FD-BB03D8123661}" type="parTrans">
      <dgm:prSet/>
      <dgm:spPr/>
      <dgm:t>
        <a:bodyPr/>
        <a:lstStyle/>
        <a:p>
          <a:endParaRPr lang="zh-CN" altLang="en-US" sz="2800"/>
        </a:p>
      </dgm:t>
    </dgm:pt>
    <dgm:pt modelId="{1CB2604C-CFBE-4543-ABEE-5DE79835FE31}" cxnId="{41F0B7A6-EA1D-43F9-B4FD-BB03D8123661}" type="sibTrans">
      <dgm:prSet custT="1"/>
      <dgm:spPr/>
      <dgm:t>
        <a:bodyPr/>
        <a:lstStyle/>
        <a:p>
          <a:endParaRPr lang="zh-CN" altLang="en-US" sz="900"/>
        </a:p>
      </dgm:t>
    </dgm:pt>
    <dgm:pt modelId="{7A47E222-E968-45E7-A96C-5772DD5A98B3}">
      <dgm:prSet custT="1"/>
      <dgm:spPr/>
      <dgm:t>
        <a:bodyPr/>
        <a:lstStyle/>
        <a:p>
          <a:r>
            <a:rPr lang="en-US" altLang="zh-CN" sz="800" dirty="0"/>
            <a:t>out</a:t>
          </a:r>
          <a:endParaRPr lang="zh-CN" altLang="en-US" sz="800" dirty="0"/>
        </a:p>
      </dgm:t>
    </dgm:pt>
    <dgm:pt modelId="{9285FE64-467D-4EB3-9D7E-05A27BE6DDE4}" cxnId="{F4A2444B-13A5-4A56-8CDB-C022B1318741}" type="parTrans">
      <dgm:prSet/>
      <dgm:spPr/>
      <dgm:t>
        <a:bodyPr/>
        <a:lstStyle/>
        <a:p>
          <a:endParaRPr lang="zh-CN" altLang="en-US" sz="2800"/>
        </a:p>
      </dgm:t>
    </dgm:pt>
    <dgm:pt modelId="{0E46271F-D3A3-4BD4-9C72-003AB7798D67}" cxnId="{F4A2444B-13A5-4A56-8CDB-C022B1318741}" type="sibTrans">
      <dgm:prSet custT="1"/>
      <dgm:spPr/>
      <dgm:t>
        <a:bodyPr/>
        <a:lstStyle/>
        <a:p>
          <a:endParaRPr lang="zh-CN" altLang="en-US" sz="900"/>
        </a:p>
      </dgm:t>
    </dgm:pt>
    <dgm:pt modelId="{B3234B06-D6D2-4627-9DBD-5BFDC30A8B35}">
      <dgm:prSet custT="1"/>
      <dgm:spPr/>
      <dgm:t>
        <a:bodyPr/>
        <a:lstStyle/>
        <a:p>
          <a:r>
            <a:rPr lang="en-US" altLang="zh-CN" sz="800" dirty="0" err="1"/>
            <a:t>src</a:t>
          </a:r>
          <a:endParaRPr lang="zh-CN" altLang="en-US" sz="800" dirty="0"/>
        </a:p>
      </dgm:t>
    </dgm:pt>
    <dgm:pt modelId="{E15BD1E8-0FFB-4D25-A449-47B73840F82A}" cxnId="{964AA46F-8B83-4BDB-9E7E-EC78EAFE855E}" type="parTrans">
      <dgm:prSet/>
      <dgm:spPr/>
      <dgm:t>
        <a:bodyPr/>
        <a:lstStyle/>
        <a:p>
          <a:endParaRPr lang="zh-CN" altLang="en-US" sz="2800"/>
        </a:p>
      </dgm:t>
    </dgm:pt>
    <dgm:pt modelId="{715E1F2A-65F7-464F-AB20-2485D20E3EB1}" cxnId="{964AA46F-8B83-4BDB-9E7E-EC78EAFE855E}" type="sibTrans">
      <dgm:prSet custT="1"/>
      <dgm:spPr/>
      <dgm:t>
        <a:bodyPr/>
        <a:lstStyle/>
        <a:p>
          <a:endParaRPr lang="zh-CN" altLang="en-US" sz="900"/>
        </a:p>
      </dgm:t>
    </dgm:pt>
    <dgm:pt modelId="{38E5F180-DA55-409F-BC0C-B96BE6FED5B9}">
      <dgm:prSet custT="1"/>
      <dgm:spPr/>
      <dgm:t>
        <a:bodyPr/>
        <a:lstStyle/>
        <a:p>
          <a:r>
            <a:rPr lang="en-US" altLang="en-US" sz="800"/>
            <a:t>argmaxInfluence.iml</a:t>
          </a:r>
          <a:endParaRPr lang="zh-CN" altLang="en-US" sz="800"/>
        </a:p>
      </dgm:t>
    </dgm:pt>
    <dgm:pt modelId="{F6ED0D56-9578-4AFC-8EEA-D1B40061E370}" cxnId="{AAAEE7FA-8439-454A-9EB7-BDC98B8A09C3}" type="parTrans">
      <dgm:prSet/>
      <dgm:spPr/>
      <dgm:t>
        <a:bodyPr/>
        <a:lstStyle/>
        <a:p>
          <a:endParaRPr lang="zh-CN" altLang="en-US" sz="2800"/>
        </a:p>
      </dgm:t>
    </dgm:pt>
    <dgm:pt modelId="{4329F804-435D-4649-B29C-36D5FA535EBE}" cxnId="{AAAEE7FA-8439-454A-9EB7-BDC98B8A09C3}" type="sibTrans">
      <dgm:prSet custT="1"/>
      <dgm:spPr/>
      <dgm:t>
        <a:bodyPr/>
        <a:lstStyle/>
        <a:p>
          <a:endParaRPr lang="zh-CN" altLang="en-US" sz="900"/>
        </a:p>
      </dgm:t>
    </dgm:pt>
    <dgm:pt modelId="{68AA656D-A36D-4C80-B917-90A35ACF3BF9}">
      <dgm:prSet custT="1"/>
      <dgm:spPr/>
      <dgm:t>
        <a:bodyPr/>
        <a:lstStyle/>
        <a:p>
          <a:r>
            <a:rPr lang="en-US" altLang="zh-CN" sz="800" dirty="0"/>
            <a:t>Production</a:t>
          </a:r>
          <a:endParaRPr lang="zh-CN" altLang="en-US" sz="800" dirty="0"/>
        </a:p>
      </dgm:t>
    </dgm:pt>
    <dgm:pt modelId="{2E30DCFC-5D0C-4605-8930-6C133F95FE43}" cxnId="{B79410DF-99AC-467A-B8DC-30B1E2CC2BF7}" type="parTrans">
      <dgm:prSet/>
      <dgm:spPr/>
      <dgm:t>
        <a:bodyPr/>
        <a:lstStyle/>
        <a:p>
          <a:endParaRPr lang="zh-CN" altLang="en-US" sz="2800"/>
        </a:p>
      </dgm:t>
    </dgm:pt>
    <dgm:pt modelId="{FAEBEB09-E5BF-4B88-A334-99FF717FAA69}" cxnId="{B79410DF-99AC-467A-B8DC-30B1E2CC2BF7}" type="sibTrans">
      <dgm:prSet custT="1"/>
      <dgm:spPr/>
      <dgm:t>
        <a:bodyPr/>
        <a:lstStyle/>
        <a:p>
          <a:endParaRPr lang="zh-CN" altLang="en-US" sz="900"/>
        </a:p>
      </dgm:t>
    </dgm:pt>
    <dgm:pt modelId="{F5326F04-94B6-462D-82DB-4BF0FB231A56}">
      <dgm:prSet custT="1"/>
      <dgm:spPr/>
      <dgm:t>
        <a:bodyPr/>
        <a:lstStyle/>
        <a:p>
          <a:r>
            <a:rPr lang="en-US" altLang="en-US" sz="800" dirty="0" err="1"/>
            <a:t>argmaxInfluence</a:t>
          </a:r>
          <a:endParaRPr lang="zh-CN" altLang="en-US" sz="800" dirty="0"/>
        </a:p>
      </dgm:t>
    </dgm:pt>
    <dgm:pt modelId="{F0D47457-63AC-41A9-9687-BA95EC126931}" cxnId="{40863B65-6BA9-4CF3-9ABC-D1550B2AC7D0}" type="parTrans">
      <dgm:prSet/>
      <dgm:spPr/>
      <dgm:t>
        <a:bodyPr/>
        <a:lstStyle/>
        <a:p>
          <a:endParaRPr lang="zh-CN" altLang="en-US" sz="2800"/>
        </a:p>
      </dgm:t>
    </dgm:pt>
    <dgm:pt modelId="{93B21A11-6B7B-49E4-953B-CE00DAEC66E2}" cxnId="{40863B65-6BA9-4CF3-9ABC-D1550B2AC7D0}" type="sibTrans">
      <dgm:prSet custT="1"/>
      <dgm:spPr/>
      <dgm:t>
        <a:bodyPr/>
        <a:lstStyle/>
        <a:p>
          <a:endParaRPr lang="zh-CN" altLang="en-US" sz="900"/>
        </a:p>
      </dgm:t>
    </dgm:pt>
    <dgm:pt modelId="{CA049BE7-1521-4EEC-8716-5229EC22B500}">
      <dgm:prSet custT="1"/>
      <dgm:spPr/>
      <dgm:t>
        <a:bodyPr/>
        <a:lstStyle/>
        <a:p>
          <a:r>
            <a:rPr lang="en-US" altLang="en-US" sz="800" dirty="0"/>
            <a:t>alluserlist.txt</a:t>
          </a:r>
          <a:endParaRPr lang="zh-CN" altLang="en-US" sz="800" dirty="0"/>
        </a:p>
      </dgm:t>
    </dgm:pt>
    <dgm:pt modelId="{CE6FB557-86CD-4D03-AC52-3928D02DA9EB}" cxnId="{183AD8D1-AA91-4A4B-83A9-4DF9910C0126}" type="parTrans">
      <dgm:prSet/>
      <dgm:spPr/>
      <dgm:t>
        <a:bodyPr/>
        <a:lstStyle/>
        <a:p>
          <a:endParaRPr lang="zh-CN" altLang="en-US" sz="2800"/>
        </a:p>
      </dgm:t>
    </dgm:pt>
    <dgm:pt modelId="{55D7087E-07C5-45A0-88EB-83BFE2480427}" cxnId="{183AD8D1-AA91-4A4B-83A9-4DF9910C0126}" type="sibTrans">
      <dgm:prSet custT="1"/>
      <dgm:spPr/>
      <dgm:t>
        <a:bodyPr/>
        <a:lstStyle/>
        <a:p>
          <a:endParaRPr lang="zh-CN" altLang="en-US" sz="900"/>
        </a:p>
      </dgm:t>
    </dgm:pt>
    <dgm:pt modelId="{C65E3E02-BAF1-4450-9A29-216695EF8B6A}">
      <dgm:prSet custT="1"/>
      <dgm:spPr/>
      <dgm:t>
        <a:bodyPr/>
        <a:lstStyle/>
        <a:p>
          <a:r>
            <a:rPr lang="en-US" altLang="en-US" sz="800" dirty="0" err="1"/>
            <a:t>Edge.class</a:t>
          </a:r>
          <a:endParaRPr lang="zh-CN" altLang="en-US" sz="800" dirty="0"/>
        </a:p>
      </dgm:t>
    </dgm:pt>
    <dgm:pt modelId="{0C029DF8-F1F7-4A8A-9C6D-B38446E5ECDE}" cxnId="{7B1F2FC9-EA5C-45FB-A28D-DB071FD27AB5}" type="parTrans">
      <dgm:prSet/>
      <dgm:spPr/>
      <dgm:t>
        <a:bodyPr/>
        <a:lstStyle/>
        <a:p>
          <a:endParaRPr lang="zh-CN" altLang="en-US" sz="2800"/>
        </a:p>
      </dgm:t>
    </dgm:pt>
    <dgm:pt modelId="{EF0335D6-3CCD-4972-B241-D218D8C12F20}" cxnId="{7B1F2FC9-EA5C-45FB-A28D-DB071FD27AB5}" type="sibTrans">
      <dgm:prSet custT="1"/>
      <dgm:spPr/>
      <dgm:t>
        <a:bodyPr/>
        <a:lstStyle/>
        <a:p>
          <a:endParaRPr lang="zh-CN" altLang="en-US" sz="900"/>
        </a:p>
      </dgm:t>
    </dgm:pt>
    <dgm:pt modelId="{1A968BAA-2FD4-4616-8F16-081D614CF21B}">
      <dgm:prSet custT="1"/>
      <dgm:spPr/>
      <dgm:t>
        <a:bodyPr/>
        <a:lstStyle/>
        <a:p>
          <a:r>
            <a:rPr lang="en-US" altLang="en-US" sz="800" dirty="0"/>
            <a:t>links.txt</a:t>
          </a:r>
          <a:endParaRPr lang="zh-CN" altLang="en-US" sz="800" dirty="0"/>
        </a:p>
      </dgm:t>
    </dgm:pt>
    <dgm:pt modelId="{2E5C3AF2-AD59-42B3-B028-0EDE83184B55}" cxnId="{B43CB090-B213-4534-9251-C104FD2AAF65}" type="parTrans">
      <dgm:prSet/>
      <dgm:spPr/>
      <dgm:t>
        <a:bodyPr/>
        <a:lstStyle/>
        <a:p>
          <a:endParaRPr lang="zh-CN" altLang="en-US" sz="2800"/>
        </a:p>
      </dgm:t>
    </dgm:pt>
    <dgm:pt modelId="{B17FD7FC-B5FF-4E37-A4BC-A5CF6082854E}" cxnId="{B43CB090-B213-4534-9251-C104FD2AAF65}" type="sibTrans">
      <dgm:prSet custT="1"/>
      <dgm:spPr/>
      <dgm:t>
        <a:bodyPr/>
        <a:lstStyle/>
        <a:p>
          <a:endParaRPr lang="zh-CN" altLang="en-US" sz="900"/>
        </a:p>
      </dgm:t>
    </dgm:pt>
    <dgm:pt modelId="{0C3A5888-3DEE-408E-B0AC-780240AEF5B3}">
      <dgm:prSet custT="1"/>
      <dgm:spPr/>
      <dgm:t>
        <a:bodyPr/>
        <a:lstStyle/>
        <a:p>
          <a:r>
            <a:rPr lang="en-US" altLang="en-US" sz="800" dirty="0" err="1"/>
            <a:t>Node.class</a:t>
          </a:r>
          <a:endParaRPr lang="zh-CN" altLang="en-US" sz="800" dirty="0"/>
        </a:p>
      </dgm:t>
    </dgm:pt>
    <dgm:pt modelId="{2F385089-7FFA-448E-A702-5EEB39029719}" cxnId="{5632FDFF-955E-4AE2-B5ED-3A3E4964174D}" type="parTrans">
      <dgm:prSet/>
      <dgm:spPr/>
      <dgm:t>
        <a:bodyPr/>
        <a:lstStyle/>
        <a:p>
          <a:endParaRPr lang="zh-CN" altLang="en-US" sz="2800"/>
        </a:p>
      </dgm:t>
    </dgm:pt>
    <dgm:pt modelId="{77F79BEC-9A44-4824-963C-406CED6BFC0F}" cxnId="{5632FDFF-955E-4AE2-B5ED-3A3E4964174D}" type="sibTrans">
      <dgm:prSet custT="1"/>
      <dgm:spPr/>
      <dgm:t>
        <a:bodyPr/>
        <a:lstStyle/>
        <a:p>
          <a:endParaRPr lang="zh-CN" altLang="en-US" sz="900"/>
        </a:p>
      </dgm:t>
    </dgm:pt>
    <dgm:pt modelId="{78341A3A-93D9-45D3-A83C-1E10FFF78B63}">
      <dgm:prSet custT="1"/>
      <dgm:spPr/>
      <dgm:t>
        <a:bodyPr/>
        <a:lstStyle/>
        <a:p>
          <a:r>
            <a:rPr lang="en-US" altLang="en-US" sz="800" dirty="0" err="1"/>
            <a:t>ReadEdgeSet.class</a:t>
          </a:r>
          <a:endParaRPr lang="zh-CN" altLang="en-US" sz="800" dirty="0"/>
        </a:p>
      </dgm:t>
    </dgm:pt>
    <dgm:pt modelId="{54EF55DD-D30A-45DD-AD62-599CB8A9D61C}" cxnId="{FD922454-581B-4E2C-8AFC-BA79A07597DA}" type="parTrans">
      <dgm:prSet/>
      <dgm:spPr/>
      <dgm:t>
        <a:bodyPr/>
        <a:lstStyle/>
        <a:p>
          <a:endParaRPr lang="zh-CN" altLang="en-US" sz="2800"/>
        </a:p>
      </dgm:t>
    </dgm:pt>
    <dgm:pt modelId="{C3DEF0B2-2B53-4E71-9D0F-A1C239E48A6E}" cxnId="{FD922454-581B-4E2C-8AFC-BA79A07597DA}" type="sibTrans">
      <dgm:prSet custT="1"/>
      <dgm:spPr/>
      <dgm:t>
        <a:bodyPr/>
        <a:lstStyle/>
        <a:p>
          <a:endParaRPr lang="zh-CN" altLang="en-US" sz="900"/>
        </a:p>
      </dgm:t>
    </dgm:pt>
    <dgm:pt modelId="{1BE3CC85-0F7D-49EF-8E82-C99B1CF29519}">
      <dgm:prSet custT="1"/>
      <dgm:spPr/>
      <dgm:t>
        <a:bodyPr/>
        <a:lstStyle/>
        <a:p>
          <a:r>
            <a:rPr lang="en-US" altLang="en-US" sz="800" dirty="0" err="1"/>
            <a:t>ReadNodeSet.class</a:t>
          </a:r>
          <a:endParaRPr lang="zh-CN" altLang="en-US" sz="800" dirty="0"/>
        </a:p>
      </dgm:t>
    </dgm:pt>
    <dgm:pt modelId="{D0F79312-6744-4B76-9C6F-C43A6A15A0E2}" cxnId="{ABF422A8-721D-4E1D-B116-51B554F49E4F}" type="parTrans">
      <dgm:prSet/>
      <dgm:spPr/>
      <dgm:t>
        <a:bodyPr/>
        <a:lstStyle/>
        <a:p>
          <a:endParaRPr lang="zh-CN" altLang="en-US" sz="2800"/>
        </a:p>
      </dgm:t>
    </dgm:pt>
    <dgm:pt modelId="{50ED73DB-B214-4CF4-A662-368E41A09237}" cxnId="{ABF422A8-721D-4E1D-B116-51B554F49E4F}" type="sibTrans">
      <dgm:prSet custT="1"/>
      <dgm:spPr/>
      <dgm:t>
        <a:bodyPr/>
        <a:lstStyle/>
        <a:p>
          <a:endParaRPr lang="zh-CN" altLang="en-US" sz="900"/>
        </a:p>
      </dgm:t>
    </dgm:pt>
    <dgm:pt modelId="{FB01E7BC-85A9-42F7-9986-BE9FC30ED259}">
      <dgm:prSet custT="1"/>
      <dgm:spPr/>
      <dgm:t>
        <a:bodyPr/>
        <a:lstStyle/>
        <a:p>
          <a:r>
            <a:rPr lang="en-US" altLang="en-US" sz="800" dirty="0" err="1"/>
            <a:t>MainSolution.class</a:t>
          </a:r>
          <a:endParaRPr lang="zh-CN" altLang="en-US" sz="800" dirty="0"/>
        </a:p>
      </dgm:t>
    </dgm:pt>
    <dgm:pt modelId="{D76462A8-8338-40D0-A306-59F63D3D570B}" cxnId="{F44EB79F-7A77-498F-ABAD-F6757C64B3B0}" type="parTrans">
      <dgm:prSet/>
      <dgm:spPr/>
      <dgm:t>
        <a:bodyPr/>
        <a:lstStyle/>
        <a:p>
          <a:endParaRPr lang="zh-CN" altLang="en-US" sz="2800"/>
        </a:p>
      </dgm:t>
    </dgm:pt>
    <dgm:pt modelId="{23BA001B-B64B-454F-9C8A-28CE2DAD5944}" cxnId="{F44EB79F-7A77-498F-ABAD-F6757C64B3B0}" type="sibTrans">
      <dgm:prSet custT="1"/>
      <dgm:spPr/>
      <dgm:t>
        <a:bodyPr/>
        <a:lstStyle/>
        <a:p>
          <a:endParaRPr lang="zh-CN" altLang="en-US" sz="900"/>
        </a:p>
      </dgm:t>
    </dgm:pt>
    <dgm:pt modelId="{CEF10752-D306-4C97-97AA-ABA58667715A}">
      <dgm:prSet custT="1"/>
      <dgm:spPr/>
      <dgm:t>
        <a:bodyPr/>
        <a:lstStyle/>
        <a:p>
          <a:r>
            <a:rPr lang="en-US" altLang="en-US" sz="800" dirty="0"/>
            <a:t>alluserlist.txt</a:t>
          </a:r>
          <a:endParaRPr lang="zh-CN" altLang="en-US" sz="800" dirty="0"/>
        </a:p>
      </dgm:t>
    </dgm:pt>
    <dgm:pt modelId="{680B52F5-C841-4C89-BB07-46949BA5E787}" cxnId="{3BD75DA0-CD5E-4456-B71B-36CEEDC8C844}" type="parTrans">
      <dgm:prSet/>
      <dgm:spPr/>
      <dgm:t>
        <a:bodyPr/>
        <a:lstStyle/>
        <a:p>
          <a:endParaRPr lang="zh-CN" altLang="en-US" sz="2800"/>
        </a:p>
      </dgm:t>
    </dgm:pt>
    <dgm:pt modelId="{270F41DF-629E-4336-B759-2EAE39B52033}" cxnId="{3BD75DA0-CD5E-4456-B71B-36CEEDC8C844}" type="sibTrans">
      <dgm:prSet custT="1"/>
      <dgm:spPr/>
      <dgm:t>
        <a:bodyPr/>
        <a:lstStyle/>
        <a:p>
          <a:endParaRPr lang="zh-CN" altLang="en-US" sz="900"/>
        </a:p>
      </dgm:t>
    </dgm:pt>
    <dgm:pt modelId="{290E1F9B-13AB-40FF-8D0C-99B93ADD2803}">
      <dgm:prSet custT="1"/>
      <dgm:spPr/>
      <dgm:t>
        <a:bodyPr/>
        <a:lstStyle/>
        <a:p>
          <a:r>
            <a:rPr lang="en-US" altLang="en-US" sz="800"/>
            <a:t>links.txt</a:t>
          </a:r>
          <a:endParaRPr lang="zh-CN" altLang="en-US" sz="800"/>
        </a:p>
      </dgm:t>
    </dgm:pt>
    <dgm:pt modelId="{A82D25C1-C4B7-4CD0-87C3-9E60B2A81619}" cxnId="{0007C624-C147-4EF1-B379-28E9877AB68F}" type="parTrans">
      <dgm:prSet/>
      <dgm:spPr/>
      <dgm:t>
        <a:bodyPr/>
        <a:lstStyle/>
        <a:p>
          <a:endParaRPr lang="zh-CN" altLang="en-US" sz="2800"/>
        </a:p>
      </dgm:t>
    </dgm:pt>
    <dgm:pt modelId="{E52B773F-D8F6-425F-8E29-B03F64B67695}" cxnId="{0007C624-C147-4EF1-B379-28E9877AB68F}" type="sibTrans">
      <dgm:prSet custT="1"/>
      <dgm:spPr/>
      <dgm:t>
        <a:bodyPr/>
        <a:lstStyle/>
        <a:p>
          <a:endParaRPr lang="zh-CN" altLang="en-US" sz="900"/>
        </a:p>
      </dgm:t>
    </dgm:pt>
    <dgm:pt modelId="{8D90941E-5594-43C3-AC4F-164BAE48C96E}">
      <dgm:prSet custT="1"/>
      <dgm:spPr/>
      <dgm:t>
        <a:bodyPr/>
        <a:lstStyle/>
        <a:p>
          <a:r>
            <a:rPr lang="en-US" altLang="en-US" sz="800" dirty="0"/>
            <a:t>Edge.</a:t>
          </a:r>
          <a:r>
            <a:rPr lang="en-US" altLang="zh-CN" sz="800" dirty="0"/>
            <a:t>java</a:t>
          </a:r>
          <a:endParaRPr lang="zh-CN" altLang="en-US" sz="800" dirty="0"/>
        </a:p>
      </dgm:t>
    </dgm:pt>
    <dgm:pt modelId="{9377E569-E8C7-4A03-8873-54BB3FC91767}" cxnId="{AC7F6B34-67F0-4F1F-AEF1-DDDDA3EC041A}" type="parTrans">
      <dgm:prSet/>
      <dgm:spPr/>
      <dgm:t>
        <a:bodyPr/>
        <a:lstStyle/>
        <a:p>
          <a:endParaRPr lang="zh-CN" altLang="en-US" sz="2800"/>
        </a:p>
      </dgm:t>
    </dgm:pt>
    <dgm:pt modelId="{AC66FF49-1667-48B6-9928-3742074F719C}" cxnId="{AC7F6B34-67F0-4F1F-AEF1-DDDDA3EC041A}" type="sibTrans">
      <dgm:prSet custT="1"/>
      <dgm:spPr/>
      <dgm:t>
        <a:bodyPr/>
        <a:lstStyle/>
        <a:p>
          <a:endParaRPr lang="zh-CN" altLang="en-US" sz="900"/>
        </a:p>
      </dgm:t>
    </dgm:pt>
    <dgm:pt modelId="{71874188-B75F-4064-AB1E-EF8DE22498EF}">
      <dgm:prSet custT="1"/>
      <dgm:spPr/>
      <dgm:t>
        <a:bodyPr/>
        <a:lstStyle/>
        <a:p>
          <a:r>
            <a:rPr lang="en-US" altLang="en-US" sz="800" dirty="0"/>
            <a:t>Node.</a:t>
          </a:r>
          <a:r>
            <a:rPr lang="en-US" altLang="zh-CN" sz="800" dirty="0"/>
            <a:t>java</a:t>
          </a:r>
          <a:endParaRPr lang="zh-CN" altLang="en-US" sz="800" dirty="0"/>
        </a:p>
      </dgm:t>
    </dgm:pt>
    <dgm:pt modelId="{1DD49EF6-2109-402F-A0AE-D4BFD1C8CCD9}" cxnId="{8DB92E1C-CCC3-4935-9ED3-F397016789B7}" type="parTrans">
      <dgm:prSet/>
      <dgm:spPr/>
      <dgm:t>
        <a:bodyPr/>
        <a:lstStyle/>
        <a:p>
          <a:endParaRPr lang="zh-CN" altLang="en-US" sz="2800"/>
        </a:p>
      </dgm:t>
    </dgm:pt>
    <dgm:pt modelId="{3B776B7C-7141-4048-A8EF-18BBAA063D91}" cxnId="{8DB92E1C-CCC3-4935-9ED3-F397016789B7}" type="sibTrans">
      <dgm:prSet custT="1"/>
      <dgm:spPr/>
      <dgm:t>
        <a:bodyPr/>
        <a:lstStyle/>
        <a:p>
          <a:endParaRPr lang="zh-CN" altLang="en-US" sz="900"/>
        </a:p>
      </dgm:t>
    </dgm:pt>
    <dgm:pt modelId="{F6B520E5-5AA1-4125-8A7C-E6AD8BF1F83B}">
      <dgm:prSet custT="1"/>
      <dgm:spPr/>
      <dgm:t>
        <a:bodyPr/>
        <a:lstStyle/>
        <a:p>
          <a:r>
            <a:rPr lang="en-US" altLang="en-US" sz="800" dirty="0"/>
            <a:t>ReadEdgeSet.</a:t>
          </a:r>
          <a:r>
            <a:rPr lang="en-US" altLang="zh-CN" sz="800" dirty="0"/>
            <a:t>java</a:t>
          </a:r>
          <a:endParaRPr lang="zh-CN" altLang="en-US" sz="800" dirty="0"/>
        </a:p>
      </dgm:t>
    </dgm:pt>
    <dgm:pt modelId="{21D0D242-AA9E-44CA-AB96-B62B326DD883}" cxnId="{592E414A-762E-4C04-A5D7-20F97C98E479}" type="parTrans">
      <dgm:prSet/>
      <dgm:spPr/>
      <dgm:t>
        <a:bodyPr/>
        <a:lstStyle/>
        <a:p>
          <a:endParaRPr lang="zh-CN" altLang="en-US" sz="2800"/>
        </a:p>
      </dgm:t>
    </dgm:pt>
    <dgm:pt modelId="{9312BE37-FCA1-4BF7-B64C-27027188353C}" cxnId="{592E414A-762E-4C04-A5D7-20F97C98E479}" type="sibTrans">
      <dgm:prSet custT="1"/>
      <dgm:spPr/>
      <dgm:t>
        <a:bodyPr/>
        <a:lstStyle/>
        <a:p>
          <a:endParaRPr lang="zh-CN" altLang="en-US" sz="900"/>
        </a:p>
      </dgm:t>
    </dgm:pt>
    <dgm:pt modelId="{2C91DE38-FCD2-41FB-BC0E-DE182A130D73}">
      <dgm:prSet custT="1"/>
      <dgm:spPr/>
      <dgm:t>
        <a:bodyPr/>
        <a:lstStyle/>
        <a:p>
          <a:r>
            <a:rPr lang="en-US" altLang="en-US" sz="800" dirty="0"/>
            <a:t>ReadNodeSet.</a:t>
          </a:r>
          <a:r>
            <a:rPr lang="en-US" altLang="zh-CN" sz="800" dirty="0"/>
            <a:t>java</a:t>
          </a:r>
          <a:endParaRPr lang="zh-CN" altLang="en-US" sz="800" dirty="0"/>
        </a:p>
      </dgm:t>
    </dgm:pt>
    <dgm:pt modelId="{C46164C9-41C7-463A-9202-B5C4E0B4811C}" cxnId="{CB4341AC-C4D2-4B55-B02E-9135B4428F9A}" type="parTrans">
      <dgm:prSet/>
      <dgm:spPr/>
      <dgm:t>
        <a:bodyPr/>
        <a:lstStyle/>
        <a:p>
          <a:endParaRPr lang="zh-CN" altLang="en-US" sz="2800"/>
        </a:p>
      </dgm:t>
    </dgm:pt>
    <dgm:pt modelId="{6DF64562-8140-4C1A-9A70-E9A3CA64B9C2}" cxnId="{CB4341AC-C4D2-4B55-B02E-9135B4428F9A}" type="sibTrans">
      <dgm:prSet custT="1"/>
      <dgm:spPr/>
      <dgm:t>
        <a:bodyPr/>
        <a:lstStyle/>
        <a:p>
          <a:endParaRPr lang="zh-CN" altLang="en-US" sz="900"/>
        </a:p>
      </dgm:t>
    </dgm:pt>
    <dgm:pt modelId="{F1A6A952-3483-42F7-9023-08222CEFDD8D}">
      <dgm:prSet custT="1"/>
      <dgm:spPr/>
      <dgm:t>
        <a:bodyPr/>
        <a:lstStyle/>
        <a:p>
          <a:r>
            <a:rPr lang="en-US" altLang="en-US" sz="800" dirty="0"/>
            <a:t>MainSolution.</a:t>
          </a:r>
          <a:r>
            <a:rPr lang="en-US" altLang="zh-CN" sz="800" dirty="0"/>
            <a:t>java</a:t>
          </a:r>
          <a:endParaRPr lang="zh-CN" altLang="en-US" sz="800" dirty="0"/>
        </a:p>
      </dgm:t>
    </dgm:pt>
    <dgm:pt modelId="{F6053115-1863-453F-904A-0827E52DFE3C}" cxnId="{877DB6BB-BF57-423B-A20D-D383EEC1B56E}" type="parTrans">
      <dgm:prSet/>
      <dgm:spPr/>
      <dgm:t>
        <a:bodyPr/>
        <a:lstStyle/>
        <a:p>
          <a:endParaRPr lang="zh-CN" altLang="en-US" sz="2800"/>
        </a:p>
      </dgm:t>
    </dgm:pt>
    <dgm:pt modelId="{08918694-8766-47AA-BC52-B2D07A4AAB5E}" cxnId="{877DB6BB-BF57-423B-A20D-D383EEC1B56E}" type="sibTrans">
      <dgm:prSet custT="1"/>
      <dgm:spPr/>
      <dgm:t>
        <a:bodyPr/>
        <a:lstStyle/>
        <a:p>
          <a:endParaRPr lang="zh-CN" altLang="en-US" sz="900"/>
        </a:p>
      </dgm:t>
    </dgm:pt>
    <dgm:pt modelId="{FF6DCE18-2F30-457F-867F-F0FDA79DBD3D}">
      <dgm:prSet custT="1"/>
      <dgm:spPr/>
      <dgm:t>
        <a:bodyPr/>
        <a:lstStyle/>
        <a:p>
          <a:r>
            <a:rPr lang="en-US" altLang="zh-CN" sz="800" dirty="0"/>
            <a:t>Production</a:t>
          </a:r>
          <a:endParaRPr lang="zh-CN" altLang="en-US" sz="800" dirty="0"/>
        </a:p>
      </dgm:t>
    </dgm:pt>
    <dgm:pt modelId="{732FCF55-FD37-4485-8B41-E0E4D921F71E}" cxnId="{86512649-C469-4A43-A2C7-F890616A523E}" type="parTrans">
      <dgm:prSet/>
      <dgm:spPr/>
      <dgm:t>
        <a:bodyPr/>
        <a:lstStyle/>
        <a:p>
          <a:endParaRPr lang="zh-CN" altLang="en-US" sz="2800"/>
        </a:p>
      </dgm:t>
    </dgm:pt>
    <dgm:pt modelId="{E210D026-C5F7-405D-A5C9-3878151C15BC}" cxnId="{86512649-C469-4A43-A2C7-F890616A523E}" type="sibTrans">
      <dgm:prSet custT="1"/>
      <dgm:spPr/>
      <dgm:t>
        <a:bodyPr/>
        <a:lstStyle/>
        <a:p>
          <a:endParaRPr lang="zh-CN" altLang="en-US" sz="900"/>
        </a:p>
      </dgm:t>
    </dgm:pt>
    <dgm:pt modelId="{37167CE4-004B-4A92-97C1-D9AB91D1E597}">
      <dgm:prSet custT="1"/>
      <dgm:spPr/>
      <dgm:t>
        <a:bodyPr/>
        <a:lstStyle/>
        <a:p>
          <a:r>
            <a:rPr lang="en-US" altLang="en-US" sz="800" dirty="0" err="1"/>
            <a:t>argmaxInfluence</a:t>
          </a:r>
          <a:endParaRPr lang="zh-CN" altLang="en-US" sz="800" dirty="0"/>
        </a:p>
      </dgm:t>
    </dgm:pt>
    <dgm:pt modelId="{409F12C1-FE63-4539-92D4-C048C2E32AD8}" cxnId="{563978FC-9DAF-4A32-8DEC-0D3C90A9CBB2}" type="parTrans">
      <dgm:prSet/>
      <dgm:spPr/>
      <dgm:t>
        <a:bodyPr/>
        <a:lstStyle/>
        <a:p>
          <a:endParaRPr lang="zh-CN" altLang="en-US" sz="2800"/>
        </a:p>
      </dgm:t>
    </dgm:pt>
    <dgm:pt modelId="{D8E1B95F-B4B9-42A1-BC43-1C65C26827D5}" cxnId="{563978FC-9DAF-4A32-8DEC-0D3C90A9CBB2}" type="sibTrans">
      <dgm:prSet custT="1"/>
      <dgm:spPr/>
      <dgm:t>
        <a:bodyPr/>
        <a:lstStyle/>
        <a:p>
          <a:endParaRPr lang="zh-CN" altLang="en-US" sz="900"/>
        </a:p>
      </dgm:t>
    </dgm:pt>
    <dgm:pt modelId="{6342D3AA-4D9A-45FE-B3EB-D8A875545209}">
      <dgm:prSet custT="1"/>
      <dgm:spPr/>
      <dgm:t>
        <a:bodyPr/>
        <a:lstStyle/>
        <a:p>
          <a:r>
            <a:rPr lang="en-US" altLang="en-US" sz="800" dirty="0"/>
            <a:t>alluserlist.txt</a:t>
          </a:r>
          <a:endParaRPr lang="zh-CN" altLang="en-US" sz="800" dirty="0"/>
        </a:p>
      </dgm:t>
    </dgm:pt>
    <dgm:pt modelId="{9889F2C7-8A91-4013-936C-A4E3B9941C9A}" cxnId="{15068BF3-6144-4A58-BEAB-D54D18D5723B}" type="parTrans">
      <dgm:prSet/>
      <dgm:spPr/>
      <dgm:t>
        <a:bodyPr/>
        <a:lstStyle/>
        <a:p>
          <a:endParaRPr lang="zh-CN" altLang="en-US" sz="2800"/>
        </a:p>
      </dgm:t>
    </dgm:pt>
    <dgm:pt modelId="{7BF772B2-1A56-460E-B78D-F8CC00C0FF8D}" cxnId="{15068BF3-6144-4A58-BEAB-D54D18D5723B}" type="sibTrans">
      <dgm:prSet custT="1"/>
      <dgm:spPr/>
      <dgm:t>
        <a:bodyPr/>
        <a:lstStyle/>
        <a:p>
          <a:endParaRPr lang="zh-CN" altLang="en-US" sz="900"/>
        </a:p>
      </dgm:t>
    </dgm:pt>
    <dgm:pt modelId="{24531FA4-51C0-4E02-9166-766F8B4B22A6}">
      <dgm:prSet custT="1"/>
      <dgm:spPr/>
      <dgm:t>
        <a:bodyPr/>
        <a:lstStyle/>
        <a:p>
          <a:r>
            <a:rPr lang="en-US" altLang="en-US" sz="800" dirty="0"/>
            <a:t>links.txt</a:t>
          </a:r>
          <a:endParaRPr lang="zh-CN" altLang="en-US" sz="800" dirty="0"/>
        </a:p>
      </dgm:t>
    </dgm:pt>
    <dgm:pt modelId="{78E84769-0855-466B-B887-70275D4576D6}" cxnId="{4EDCAF64-BA3A-4C95-A481-9CFBD99FD6F0}" type="parTrans">
      <dgm:prSet/>
      <dgm:spPr/>
      <dgm:t>
        <a:bodyPr/>
        <a:lstStyle/>
        <a:p>
          <a:endParaRPr lang="zh-CN" altLang="en-US" sz="2800"/>
        </a:p>
      </dgm:t>
    </dgm:pt>
    <dgm:pt modelId="{F04953BA-2C38-4BF7-86FA-5ED9EA566851}" cxnId="{4EDCAF64-BA3A-4C95-A481-9CFBD99FD6F0}" type="sibTrans">
      <dgm:prSet custT="1"/>
      <dgm:spPr/>
      <dgm:t>
        <a:bodyPr/>
        <a:lstStyle/>
        <a:p>
          <a:endParaRPr lang="zh-CN" altLang="en-US" sz="900"/>
        </a:p>
      </dgm:t>
    </dgm:pt>
    <dgm:pt modelId="{FE5B3B8B-6D5D-48F6-99A9-15F05BA41D13}">
      <dgm:prSet custT="1"/>
      <dgm:spPr/>
      <dgm:t>
        <a:bodyPr/>
        <a:lstStyle/>
        <a:p>
          <a:r>
            <a:rPr lang="en-US" altLang="en-US" sz="800" dirty="0" err="1"/>
            <a:t>Edge.class</a:t>
          </a:r>
          <a:endParaRPr lang="zh-CN" altLang="en-US" sz="800" dirty="0"/>
        </a:p>
      </dgm:t>
    </dgm:pt>
    <dgm:pt modelId="{1A16C290-6105-4119-AC83-44094F0231F5}" cxnId="{8546436C-31B8-4403-8062-DAE4F36AB99A}" type="parTrans">
      <dgm:prSet/>
      <dgm:spPr/>
      <dgm:t>
        <a:bodyPr/>
        <a:lstStyle/>
        <a:p>
          <a:endParaRPr lang="zh-CN" altLang="en-US" sz="2800"/>
        </a:p>
      </dgm:t>
    </dgm:pt>
    <dgm:pt modelId="{E097C558-C819-4CE2-9513-5A4DB1E220D6}" cxnId="{8546436C-31B8-4403-8062-DAE4F36AB99A}" type="sibTrans">
      <dgm:prSet custT="1"/>
      <dgm:spPr/>
      <dgm:t>
        <a:bodyPr/>
        <a:lstStyle/>
        <a:p>
          <a:endParaRPr lang="zh-CN" altLang="en-US" sz="900"/>
        </a:p>
      </dgm:t>
    </dgm:pt>
    <dgm:pt modelId="{B75F4570-BF8F-46CE-87CD-D67653484AA1}">
      <dgm:prSet custT="1"/>
      <dgm:spPr/>
      <dgm:t>
        <a:bodyPr/>
        <a:lstStyle/>
        <a:p>
          <a:r>
            <a:rPr lang="en-US" altLang="en-US" sz="800" dirty="0" err="1"/>
            <a:t>Node.class</a:t>
          </a:r>
          <a:endParaRPr lang="zh-CN" altLang="en-US" sz="800" dirty="0"/>
        </a:p>
      </dgm:t>
    </dgm:pt>
    <dgm:pt modelId="{1E06E860-3A94-4CEA-BD23-179AB2F1A6DA}" cxnId="{F07D685D-FF88-4BB3-976A-4B23C4A620E3}" type="parTrans">
      <dgm:prSet/>
      <dgm:spPr/>
      <dgm:t>
        <a:bodyPr/>
        <a:lstStyle/>
        <a:p>
          <a:endParaRPr lang="zh-CN" altLang="en-US" sz="2800"/>
        </a:p>
      </dgm:t>
    </dgm:pt>
    <dgm:pt modelId="{687571EC-618F-4B93-ABE1-73C1A501EAF9}" cxnId="{F07D685D-FF88-4BB3-976A-4B23C4A620E3}" type="sibTrans">
      <dgm:prSet custT="1"/>
      <dgm:spPr/>
      <dgm:t>
        <a:bodyPr/>
        <a:lstStyle/>
        <a:p>
          <a:endParaRPr lang="zh-CN" altLang="en-US" sz="900"/>
        </a:p>
      </dgm:t>
    </dgm:pt>
    <dgm:pt modelId="{D4D100E5-05F3-40B8-839E-F519599E042D}">
      <dgm:prSet custT="1"/>
      <dgm:spPr/>
      <dgm:t>
        <a:bodyPr/>
        <a:lstStyle/>
        <a:p>
          <a:r>
            <a:rPr lang="en-US" altLang="en-US" sz="800" dirty="0" err="1"/>
            <a:t>ReadEdgeSet.class</a:t>
          </a:r>
          <a:endParaRPr lang="zh-CN" altLang="en-US" sz="800" dirty="0"/>
        </a:p>
      </dgm:t>
    </dgm:pt>
    <dgm:pt modelId="{5CD82E3A-E301-4A3A-AB40-A5213388135F}" cxnId="{EB409900-C6D7-41CD-9985-78A96DADFE3D}" type="parTrans">
      <dgm:prSet/>
      <dgm:spPr/>
      <dgm:t>
        <a:bodyPr/>
        <a:lstStyle/>
        <a:p>
          <a:endParaRPr lang="zh-CN" altLang="en-US" sz="2800"/>
        </a:p>
      </dgm:t>
    </dgm:pt>
    <dgm:pt modelId="{45D51C5E-1687-46ED-BA12-FCC4AF35EEEC}" cxnId="{EB409900-C6D7-41CD-9985-78A96DADFE3D}" type="sibTrans">
      <dgm:prSet custT="1"/>
      <dgm:spPr/>
      <dgm:t>
        <a:bodyPr/>
        <a:lstStyle/>
        <a:p>
          <a:endParaRPr lang="zh-CN" altLang="en-US" sz="900"/>
        </a:p>
      </dgm:t>
    </dgm:pt>
    <dgm:pt modelId="{6FEFDD78-9AB7-42BA-805F-2837E78A4A19}">
      <dgm:prSet custT="1"/>
      <dgm:spPr/>
      <dgm:t>
        <a:bodyPr/>
        <a:lstStyle/>
        <a:p>
          <a:r>
            <a:rPr lang="en-US" altLang="en-US" sz="800" dirty="0" err="1"/>
            <a:t>ReadNodeSet.class</a:t>
          </a:r>
          <a:endParaRPr lang="zh-CN" altLang="en-US" sz="800" dirty="0"/>
        </a:p>
      </dgm:t>
    </dgm:pt>
    <dgm:pt modelId="{17A5A8DF-70AE-45F2-B654-DCE9569DAF69}" cxnId="{073536C9-8495-407F-8A33-C11093FCAAD2}" type="parTrans">
      <dgm:prSet/>
      <dgm:spPr/>
      <dgm:t>
        <a:bodyPr/>
        <a:lstStyle/>
        <a:p>
          <a:endParaRPr lang="zh-CN" altLang="en-US" sz="2800"/>
        </a:p>
      </dgm:t>
    </dgm:pt>
    <dgm:pt modelId="{CE2241E4-FC84-4378-992A-19641DB69191}" cxnId="{073536C9-8495-407F-8A33-C11093FCAAD2}" type="sibTrans">
      <dgm:prSet custT="1"/>
      <dgm:spPr/>
      <dgm:t>
        <a:bodyPr/>
        <a:lstStyle/>
        <a:p>
          <a:endParaRPr lang="zh-CN" altLang="en-US" sz="900"/>
        </a:p>
      </dgm:t>
    </dgm:pt>
    <dgm:pt modelId="{FC3E98D2-083D-4184-AC8D-1ACCBBD33AC1}">
      <dgm:prSet custT="1"/>
      <dgm:spPr/>
      <dgm:t>
        <a:bodyPr/>
        <a:lstStyle/>
        <a:p>
          <a:r>
            <a:rPr lang="en-US" altLang="en-US" sz="800" dirty="0" err="1"/>
            <a:t>MainSolution.class</a:t>
          </a:r>
          <a:endParaRPr lang="zh-CN" altLang="en-US" sz="800" dirty="0"/>
        </a:p>
      </dgm:t>
    </dgm:pt>
    <dgm:pt modelId="{392B9AE2-9CD5-485E-986A-DE78502E3B17}" cxnId="{207E85BD-95F7-440E-90B1-F8E5DD6F629E}" type="parTrans">
      <dgm:prSet/>
      <dgm:spPr/>
      <dgm:t>
        <a:bodyPr/>
        <a:lstStyle/>
        <a:p>
          <a:endParaRPr lang="zh-CN" altLang="en-US" sz="2800"/>
        </a:p>
      </dgm:t>
    </dgm:pt>
    <dgm:pt modelId="{7DFF3989-0B76-4676-A81F-386821D9CF8F}" cxnId="{207E85BD-95F7-440E-90B1-F8E5DD6F629E}" type="sibTrans">
      <dgm:prSet custT="1"/>
      <dgm:spPr/>
      <dgm:t>
        <a:bodyPr/>
        <a:lstStyle/>
        <a:p>
          <a:endParaRPr lang="zh-CN" altLang="en-US" sz="900"/>
        </a:p>
      </dgm:t>
    </dgm:pt>
    <dgm:pt modelId="{71505681-C441-4756-A7E0-DFFCB13350B6}">
      <dgm:prSet phldrT="[文本]" custT="1"/>
      <dgm:spPr/>
      <dgm:t>
        <a:bodyPr/>
        <a:lstStyle/>
        <a:p>
          <a:r>
            <a:rPr lang="en-US" altLang="en-US" sz="800" dirty="0" err="1"/>
            <a:t>argmaxInfluence</a:t>
          </a:r>
          <a:endParaRPr lang="zh-CN" altLang="en-US" sz="800" dirty="0"/>
        </a:p>
      </dgm:t>
    </dgm:pt>
    <dgm:pt modelId="{1F314C3D-B1D2-45C0-B6D6-7A1F6BED50DC}" cxnId="{57054E0A-C978-4970-AE76-41A6487B1F92}" type="sibTrans">
      <dgm:prSet custT="1"/>
      <dgm:spPr/>
      <dgm:t>
        <a:bodyPr/>
        <a:lstStyle/>
        <a:p>
          <a:endParaRPr lang="zh-CN" altLang="en-US" sz="900"/>
        </a:p>
      </dgm:t>
    </dgm:pt>
    <dgm:pt modelId="{61CECA18-A61A-43DB-8CFC-5040D6A8FD76}" cxnId="{57054E0A-C978-4970-AE76-41A6487B1F92}" type="parTrans">
      <dgm:prSet/>
      <dgm:spPr/>
      <dgm:t>
        <a:bodyPr/>
        <a:lstStyle/>
        <a:p>
          <a:endParaRPr lang="zh-CN" altLang="en-US" sz="2800"/>
        </a:p>
      </dgm:t>
    </dgm:pt>
    <dgm:pt modelId="{CA1FCCD9-6411-4F35-9F1E-A1BB8EACC568}" type="pres">
      <dgm:prSet presAssocID="{A324E8C7-539D-4F7B-AA0C-F027148B9929}" presName="hierChild1" presStyleCnt="0">
        <dgm:presLayoutVars>
          <dgm:orgChart val="1"/>
          <dgm:chPref val="1"/>
          <dgm:dir/>
          <dgm:animOne val="branch"/>
          <dgm:animLvl val="lvl"/>
          <dgm:resizeHandles/>
        </dgm:presLayoutVars>
      </dgm:prSet>
      <dgm:spPr/>
    </dgm:pt>
    <dgm:pt modelId="{F46EA561-01F7-42DE-BA1D-1F78EA2C3918}" type="pres">
      <dgm:prSet presAssocID="{BBA08D49-ACDB-41C4-9B8E-BA5BF765A241}" presName="hierRoot1" presStyleCnt="0">
        <dgm:presLayoutVars>
          <dgm:hierBranch val="init"/>
        </dgm:presLayoutVars>
      </dgm:prSet>
      <dgm:spPr/>
    </dgm:pt>
    <dgm:pt modelId="{41CC5D2B-5446-468A-A59A-CC48613C196C}" type="pres">
      <dgm:prSet presAssocID="{BBA08D49-ACDB-41C4-9B8E-BA5BF765A241}" presName="rootComposite1" presStyleCnt="0"/>
      <dgm:spPr/>
    </dgm:pt>
    <dgm:pt modelId="{6B79C19A-4B71-45D9-B704-E0D08407D64F}" type="pres">
      <dgm:prSet presAssocID="{BBA08D49-ACDB-41C4-9B8E-BA5BF765A241}" presName="rootText1" presStyleLbl="node0" presStyleIdx="0" presStyleCnt="1">
        <dgm:presLayoutVars>
          <dgm:chMax/>
          <dgm:chPref val="3"/>
        </dgm:presLayoutVars>
      </dgm:prSet>
      <dgm:spPr/>
    </dgm:pt>
    <dgm:pt modelId="{3C53E1CC-EB18-4158-BEDD-28097AAAC31D}" type="pres">
      <dgm:prSet presAssocID="{BBA08D49-ACDB-41C4-9B8E-BA5BF765A241}" presName="titleText1" presStyleLbl="fgAcc0" presStyleIdx="0" presStyleCnt="1">
        <dgm:presLayoutVars>
          <dgm:chMax val="0"/>
          <dgm:chPref val="0"/>
        </dgm:presLayoutVars>
      </dgm:prSet>
      <dgm:spPr/>
    </dgm:pt>
    <dgm:pt modelId="{CF31CAA6-CB10-4561-8701-2E8B612B576D}" type="pres">
      <dgm:prSet presAssocID="{BBA08D49-ACDB-41C4-9B8E-BA5BF765A241}" presName="rootConnector1" presStyleLbl="node1" presStyleIdx="0" presStyleCnt="30"/>
      <dgm:spPr/>
    </dgm:pt>
    <dgm:pt modelId="{13AB02EE-11B5-4D3E-BE93-F70A5866FD98}" type="pres">
      <dgm:prSet presAssocID="{BBA08D49-ACDB-41C4-9B8E-BA5BF765A241}" presName="hierChild2" presStyleCnt="0"/>
      <dgm:spPr/>
    </dgm:pt>
    <dgm:pt modelId="{328F6772-ED59-4514-9089-A0BAC38E6824}" type="pres">
      <dgm:prSet presAssocID="{61CECA18-A61A-43DB-8CFC-5040D6A8FD76}" presName="Name37" presStyleLbl="parChTrans1D2" presStyleIdx="0" presStyleCnt="2"/>
      <dgm:spPr/>
    </dgm:pt>
    <dgm:pt modelId="{72041E5E-5683-4926-835C-08350DF3487E}" type="pres">
      <dgm:prSet presAssocID="{71505681-C441-4756-A7E0-DFFCB13350B6}" presName="hierRoot2" presStyleCnt="0">
        <dgm:presLayoutVars>
          <dgm:hierBranch val="init"/>
        </dgm:presLayoutVars>
      </dgm:prSet>
      <dgm:spPr/>
    </dgm:pt>
    <dgm:pt modelId="{F2955E6F-AD35-41A5-A26F-953990DE3E9B}" type="pres">
      <dgm:prSet presAssocID="{71505681-C441-4756-A7E0-DFFCB13350B6}" presName="rootComposite" presStyleCnt="0"/>
      <dgm:spPr/>
    </dgm:pt>
    <dgm:pt modelId="{DC0E2659-EBE5-4B0E-A590-341BA886A817}" type="pres">
      <dgm:prSet presAssocID="{71505681-C441-4756-A7E0-DFFCB13350B6}" presName="rootText" presStyleLbl="node1" presStyleIdx="0" presStyleCnt="30">
        <dgm:presLayoutVars>
          <dgm:chMax/>
          <dgm:chPref val="3"/>
        </dgm:presLayoutVars>
      </dgm:prSet>
      <dgm:spPr/>
    </dgm:pt>
    <dgm:pt modelId="{91557168-15CD-42C6-B33C-CA3E7BF33B8D}" type="pres">
      <dgm:prSet presAssocID="{71505681-C441-4756-A7E0-DFFCB13350B6}" presName="titleText2" presStyleLbl="fgAcc1" presStyleIdx="0" presStyleCnt="30">
        <dgm:presLayoutVars>
          <dgm:chMax val="0"/>
          <dgm:chPref val="0"/>
        </dgm:presLayoutVars>
      </dgm:prSet>
      <dgm:spPr/>
    </dgm:pt>
    <dgm:pt modelId="{F6929D10-3D3C-4860-9833-DC53D6E53472}" type="pres">
      <dgm:prSet presAssocID="{71505681-C441-4756-A7E0-DFFCB13350B6}" presName="rootConnector" presStyleLbl="node2" presStyleIdx="0" presStyleCnt="0"/>
      <dgm:spPr/>
    </dgm:pt>
    <dgm:pt modelId="{6B250802-0409-4C9E-A199-998A727928A5}" type="pres">
      <dgm:prSet presAssocID="{71505681-C441-4756-A7E0-DFFCB13350B6}" presName="hierChild4" presStyleCnt="0"/>
      <dgm:spPr/>
    </dgm:pt>
    <dgm:pt modelId="{F59F8574-3282-48BE-9065-EC1F4A66B474}" type="pres">
      <dgm:prSet presAssocID="{9285FE64-467D-4EB3-9D7E-05A27BE6DDE4}" presName="Name37" presStyleLbl="parChTrans1D3" presStyleIdx="0" presStyleCnt="4"/>
      <dgm:spPr/>
    </dgm:pt>
    <dgm:pt modelId="{105C8854-D4CE-4633-9CA9-079F7482FD6F}" type="pres">
      <dgm:prSet presAssocID="{7A47E222-E968-45E7-A96C-5772DD5A98B3}" presName="hierRoot2" presStyleCnt="0">
        <dgm:presLayoutVars>
          <dgm:hierBranch val="init"/>
        </dgm:presLayoutVars>
      </dgm:prSet>
      <dgm:spPr/>
    </dgm:pt>
    <dgm:pt modelId="{B9B12F4D-6142-416B-9CA0-5DA1C99A424A}" type="pres">
      <dgm:prSet presAssocID="{7A47E222-E968-45E7-A96C-5772DD5A98B3}" presName="rootComposite" presStyleCnt="0"/>
      <dgm:spPr/>
    </dgm:pt>
    <dgm:pt modelId="{F787B509-C01E-4854-BE04-CA05581395BF}" type="pres">
      <dgm:prSet presAssocID="{7A47E222-E968-45E7-A96C-5772DD5A98B3}" presName="rootText" presStyleLbl="node1" presStyleIdx="1" presStyleCnt="30">
        <dgm:presLayoutVars>
          <dgm:chMax/>
          <dgm:chPref val="3"/>
        </dgm:presLayoutVars>
      </dgm:prSet>
      <dgm:spPr/>
    </dgm:pt>
    <dgm:pt modelId="{12133D2B-9850-4372-AECE-E84D93CA9D55}" type="pres">
      <dgm:prSet presAssocID="{7A47E222-E968-45E7-A96C-5772DD5A98B3}" presName="titleText2" presStyleLbl="fgAcc1" presStyleIdx="1" presStyleCnt="30">
        <dgm:presLayoutVars>
          <dgm:chMax val="0"/>
          <dgm:chPref val="0"/>
        </dgm:presLayoutVars>
      </dgm:prSet>
      <dgm:spPr/>
    </dgm:pt>
    <dgm:pt modelId="{0356A558-A7CE-4043-90EA-C314E1A5EC50}" type="pres">
      <dgm:prSet presAssocID="{7A47E222-E968-45E7-A96C-5772DD5A98B3}" presName="rootConnector" presStyleLbl="node3" presStyleIdx="0" presStyleCnt="0"/>
      <dgm:spPr/>
    </dgm:pt>
    <dgm:pt modelId="{FAE17F06-475E-4504-ACFB-25DC6A349E2D}" type="pres">
      <dgm:prSet presAssocID="{7A47E222-E968-45E7-A96C-5772DD5A98B3}" presName="hierChild4" presStyleCnt="0"/>
      <dgm:spPr/>
    </dgm:pt>
    <dgm:pt modelId="{A827FBBC-A1E7-4D4F-984F-EDC9AB706C1E}" type="pres">
      <dgm:prSet presAssocID="{2E30DCFC-5D0C-4605-8930-6C133F95FE43}" presName="Name37" presStyleLbl="parChTrans1D4" presStyleIdx="0" presStyleCnt="24"/>
      <dgm:spPr/>
    </dgm:pt>
    <dgm:pt modelId="{0AFC0E21-04D2-4E2A-9385-C98C36765D85}" type="pres">
      <dgm:prSet presAssocID="{68AA656D-A36D-4C80-B917-90A35ACF3BF9}" presName="hierRoot2" presStyleCnt="0">
        <dgm:presLayoutVars>
          <dgm:hierBranch val="init"/>
        </dgm:presLayoutVars>
      </dgm:prSet>
      <dgm:spPr/>
    </dgm:pt>
    <dgm:pt modelId="{3652AAB4-C659-404F-A2F4-02AE28C61947}" type="pres">
      <dgm:prSet presAssocID="{68AA656D-A36D-4C80-B917-90A35ACF3BF9}" presName="rootComposite" presStyleCnt="0"/>
      <dgm:spPr/>
    </dgm:pt>
    <dgm:pt modelId="{FB871FC9-F55C-4132-A464-5A2BD9967E38}" type="pres">
      <dgm:prSet presAssocID="{68AA656D-A36D-4C80-B917-90A35ACF3BF9}" presName="rootText" presStyleLbl="node1" presStyleIdx="2" presStyleCnt="30">
        <dgm:presLayoutVars>
          <dgm:chMax/>
          <dgm:chPref val="3"/>
        </dgm:presLayoutVars>
      </dgm:prSet>
      <dgm:spPr/>
    </dgm:pt>
    <dgm:pt modelId="{BA4E5587-2EE0-4B81-A289-EB740C4ED666}" type="pres">
      <dgm:prSet presAssocID="{68AA656D-A36D-4C80-B917-90A35ACF3BF9}" presName="titleText2" presStyleLbl="fgAcc1" presStyleIdx="2" presStyleCnt="30">
        <dgm:presLayoutVars>
          <dgm:chMax val="0"/>
          <dgm:chPref val="0"/>
        </dgm:presLayoutVars>
      </dgm:prSet>
      <dgm:spPr/>
    </dgm:pt>
    <dgm:pt modelId="{376C0361-460B-4182-AC3B-1B0F5D6D18A9}" type="pres">
      <dgm:prSet presAssocID="{68AA656D-A36D-4C80-B917-90A35ACF3BF9}" presName="rootConnector" presStyleLbl="node4" presStyleIdx="0" presStyleCnt="0"/>
      <dgm:spPr/>
    </dgm:pt>
    <dgm:pt modelId="{FCF84C0E-5CBF-4168-BF55-FB09CE8119D3}" type="pres">
      <dgm:prSet presAssocID="{68AA656D-A36D-4C80-B917-90A35ACF3BF9}" presName="hierChild4" presStyleCnt="0"/>
      <dgm:spPr/>
    </dgm:pt>
    <dgm:pt modelId="{7F4B2549-5FEA-4402-B8B9-87A46DF620DB}" type="pres">
      <dgm:prSet presAssocID="{F0D47457-63AC-41A9-9687-BA95EC126931}" presName="Name37" presStyleLbl="parChTrans1D4" presStyleIdx="1" presStyleCnt="24"/>
      <dgm:spPr/>
    </dgm:pt>
    <dgm:pt modelId="{DCBDC683-109D-4297-ABE1-C0EEFAE75CDA}" type="pres">
      <dgm:prSet presAssocID="{F5326F04-94B6-462D-82DB-4BF0FB231A56}" presName="hierRoot2" presStyleCnt="0">
        <dgm:presLayoutVars>
          <dgm:hierBranch val="init"/>
        </dgm:presLayoutVars>
      </dgm:prSet>
      <dgm:spPr/>
    </dgm:pt>
    <dgm:pt modelId="{422DD3C7-F5D5-436F-872E-EE32259D482E}" type="pres">
      <dgm:prSet presAssocID="{F5326F04-94B6-462D-82DB-4BF0FB231A56}" presName="rootComposite" presStyleCnt="0"/>
      <dgm:spPr/>
    </dgm:pt>
    <dgm:pt modelId="{663965C2-C1E2-4FBF-BE19-A348797E639D}" type="pres">
      <dgm:prSet presAssocID="{F5326F04-94B6-462D-82DB-4BF0FB231A56}" presName="rootText" presStyleLbl="node1" presStyleIdx="3" presStyleCnt="30">
        <dgm:presLayoutVars>
          <dgm:chMax/>
          <dgm:chPref val="3"/>
        </dgm:presLayoutVars>
      </dgm:prSet>
      <dgm:spPr/>
    </dgm:pt>
    <dgm:pt modelId="{345B985B-47C5-49DB-BD7D-1077740190D9}" type="pres">
      <dgm:prSet presAssocID="{F5326F04-94B6-462D-82DB-4BF0FB231A56}" presName="titleText2" presStyleLbl="fgAcc1" presStyleIdx="3" presStyleCnt="30">
        <dgm:presLayoutVars>
          <dgm:chMax val="0"/>
          <dgm:chPref val="0"/>
        </dgm:presLayoutVars>
      </dgm:prSet>
      <dgm:spPr/>
    </dgm:pt>
    <dgm:pt modelId="{38B756C0-8C0D-45C4-B2B6-4E08B1AB3523}" type="pres">
      <dgm:prSet presAssocID="{F5326F04-94B6-462D-82DB-4BF0FB231A56}" presName="rootConnector" presStyleLbl="node4" presStyleIdx="0" presStyleCnt="0"/>
      <dgm:spPr/>
    </dgm:pt>
    <dgm:pt modelId="{C4D8A534-A63A-407B-8DF4-B61C54B651DE}" type="pres">
      <dgm:prSet presAssocID="{F5326F04-94B6-462D-82DB-4BF0FB231A56}" presName="hierChild4" presStyleCnt="0"/>
      <dgm:spPr/>
    </dgm:pt>
    <dgm:pt modelId="{0C0570B0-FCD6-46C0-8107-EF2E8BADC726}" type="pres">
      <dgm:prSet presAssocID="{CE6FB557-86CD-4D03-AC52-3928D02DA9EB}" presName="Name37" presStyleLbl="parChTrans1D4" presStyleIdx="2" presStyleCnt="24"/>
      <dgm:spPr/>
    </dgm:pt>
    <dgm:pt modelId="{53541D9E-870A-4845-9104-EBE7E3283064}" type="pres">
      <dgm:prSet presAssocID="{CA049BE7-1521-4EEC-8716-5229EC22B500}" presName="hierRoot2" presStyleCnt="0">
        <dgm:presLayoutVars>
          <dgm:hierBranch val="init"/>
        </dgm:presLayoutVars>
      </dgm:prSet>
      <dgm:spPr/>
    </dgm:pt>
    <dgm:pt modelId="{F2903B06-1B7F-4D38-B1AB-A5CBD46FB759}" type="pres">
      <dgm:prSet presAssocID="{CA049BE7-1521-4EEC-8716-5229EC22B500}" presName="rootComposite" presStyleCnt="0"/>
      <dgm:spPr/>
    </dgm:pt>
    <dgm:pt modelId="{1BA17D79-69D8-448A-A6CB-FABEFE8D1CC3}" type="pres">
      <dgm:prSet presAssocID="{CA049BE7-1521-4EEC-8716-5229EC22B500}" presName="rootText" presStyleLbl="node1" presStyleIdx="4" presStyleCnt="30">
        <dgm:presLayoutVars>
          <dgm:chMax/>
          <dgm:chPref val="3"/>
        </dgm:presLayoutVars>
      </dgm:prSet>
      <dgm:spPr/>
    </dgm:pt>
    <dgm:pt modelId="{8FFE4F06-EF74-4C00-BE50-E059F8BCC719}" type="pres">
      <dgm:prSet presAssocID="{CA049BE7-1521-4EEC-8716-5229EC22B500}" presName="titleText2" presStyleLbl="fgAcc1" presStyleIdx="4" presStyleCnt="30">
        <dgm:presLayoutVars>
          <dgm:chMax val="0"/>
          <dgm:chPref val="0"/>
        </dgm:presLayoutVars>
      </dgm:prSet>
      <dgm:spPr/>
    </dgm:pt>
    <dgm:pt modelId="{CFA711C8-3A15-4C99-B640-678FB59C4B99}" type="pres">
      <dgm:prSet presAssocID="{CA049BE7-1521-4EEC-8716-5229EC22B500}" presName="rootConnector" presStyleLbl="node4" presStyleIdx="0" presStyleCnt="0"/>
      <dgm:spPr/>
    </dgm:pt>
    <dgm:pt modelId="{D7BFAA80-F74D-4A4D-A5A7-A259AA16F8C9}" type="pres">
      <dgm:prSet presAssocID="{CA049BE7-1521-4EEC-8716-5229EC22B500}" presName="hierChild4" presStyleCnt="0"/>
      <dgm:spPr/>
    </dgm:pt>
    <dgm:pt modelId="{FAB81592-139A-432E-A491-3978BD23BACC}" type="pres">
      <dgm:prSet presAssocID="{CA049BE7-1521-4EEC-8716-5229EC22B500}" presName="hierChild5" presStyleCnt="0"/>
      <dgm:spPr/>
    </dgm:pt>
    <dgm:pt modelId="{F2DFE259-6F68-4CD4-92D4-F48B3C3039DB}" type="pres">
      <dgm:prSet presAssocID="{2E5C3AF2-AD59-42B3-B028-0EDE83184B55}" presName="Name37" presStyleLbl="parChTrans1D4" presStyleIdx="3" presStyleCnt="24"/>
      <dgm:spPr/>
    </dgm:pt>
    <dgm:pt modelId="{F38DE5CF-F43F-44AB-BAD6-AF5D15648574}" type="pres">
      <dgm:prSet presAssocID="{1A968BAA-2FD4-4616-8F16-081D614CF21B}" presName="hierRoot2" presStyleCnt="0">
        <dgm:presLayoutVars>
          <dgm:hierBranch val="init"/>
        </dgm:presLayoutVars>
      </dgm:prSet>
      <dgm:spPr/>
    </dgm:pt>
    <dgm:pt modelId="{5D7C9C9C-64D3-4256-BB0D-E30E1D5D9CD3}" type="pres">
      <dgm:prSet presAssocID="{1A968BAA-2FD4-4616-8F16-081D614CF21B}" presName="rootComposite" presStyleCnt="0"/>
      <dgm:spPr/>
    </dgm:pt>
    <dgm:pt modelId="{5F8C89CC-284D-4F85-A050-CB3F5C04C842}" type="pres">
      <dgm:prSet presAssocID="{1A968BAA-2FD4-4616-8F16-081D614CF21B}" presName="rootText" presStyleLbl="node1" presStyleIdx="5" presStyleCnt="30">
        <dgm:presLayoutVars>
          <dgm:chMax/>
          <dgm:chPref val="3"/>
        </dgm:presLayoutVars>
      </dgm:prSet>
      <dgm:spPr/>
    </dgm:pt>
    <dgm:pt modelId="{3C0C9018-EA8F-46CA-85D3-54E0E07B330C}" type="pres">
      <dgm:prSet presAssocID="{1A968BAA-2FD4-4616-8F16-081D614CF21B}" presName="titleText2" presStyleLbl="fgAcc1" presStyleIdx="5" presStyleCnt="30">
        <dgm:presLayoutVars>
          <dgm:chMax val="0"/>
          <dgm:chPref val="0"/>
        </dgm:presLayoutVars>
      </dgm:prSet>
      <dgm:spPr/>
    </dgm:pt>
    <dgm:pt modelId="{10EC037D-3FD3-48C7-9B03-A0403884600F}" type="pres">
      <dgm:prSet presAssocID="{1A968BAA-2FD4-4616-8F16-081D614CF21B}" presName="rootConnector" presStyleLbl="node4" presStyleIdx="0" presStyleCnt="0"/>
      <dgm:spPr/>
    </dgm:pt>
    <dgm:pt modelId="{6C32B9A2-F678-4BAD-9786-0CB2A60ED3BC}" type="pres">
      <dgm:prSet presAssocID="{1A968BAA-2FD4-4616-8F16-081D614CF21B}" presName="hierChild4" presStyleCnt="0"/>
      <dgm:spPr/>
    </dgm:pt>
    <dgm:pt modelId="{0D9F8605-A454-4F7A-A04A-85D3727BEFE2}" type="pres">
      <dgm:prSet presAssocID="{1A968BAA-2FD4-4616-8F16-081D614CF21B}" presName="hierChild5" presStyleCnt="0"/>
      <dgm:spPr/>
    </dgm:pt>
    <dgm:pt modelId="{CF659722-9ADC-43C8-A992-58ECA6CB2E8D}" type="pres">
      <dgm:prSet presAssocID="{0C029DF8-F1F7-4A8A-9C6D-B38446E5ECDE}" presName="Name37" presStyleLbl="parChTrans1D4" presStyleIdx="4" presStyleCnt="24"/>
      <dgm:spPr/>
    </dgm:pt>
    <dgm:pt modelId="{43CFD5F8-F41C-425E-9FEF-0014CDA761BA}" type="pres">
      <dgm:prSet presAssocID="{C65E3E02-BAF1-4450-9A29-216695EF8B6A}" presName="hierRoot2" presStyleCnt="0">
        <dgm:presLayoutVars>
          <dgm:hierBranch val="init"/>
        </dgm:presLayoutVars>
      </dgm:prSet>
      <dgm:spPr/>
    </dgm:pt>
    <dgm:pt modelId="{428B66E1-41EC-49E2-B278-C1623BEF32C9}" type="pres">
      <dgm:prSet presAssocID="{C65E3E02-BAF1-4450-9A29-216695EF8B6A}" presName="rootComposite" presStyleCnt="0"/>
      <dgm:spPr/>
    </dgm:pt>
    <dgm:pt modelId="{5391195D-EBA9-4C8C-A94C-207C5C9DD654}" type="pres">
      <dgm:prSet presAssocID="{C65E3E02-BAF1-4450-9A29-216695EF8B6A}" presName="rootText" presStyleLbl="node1" presStyleIdx="6" presStyleCnt="30">
        <dgm:presLayoutVars>
          <dgm:chMax/>
          <dgm:chPref val="3"/>
        </dgm:presLayoutVars>
      </dgm:prSet>
      <dgm:spPr/>
    </dgm:pt>
    <dgm:pt modelId="{D3560128-CDDE-4037-A926-88ECB276E4C3}" type="pres">
      <dgm:prSet presAssocID="{C65E3E02-BAF1-4450-9A29-216695EF8B6A}" presName="titleText2" presStyleLbl="fgAcc1" presStyleIdx="6" presStyleCnt="30">
        <dgm:presLayoutVars>
          <dgm:chMax val="0"/>
          <dgm:chPref val="0"/>
        </dgm:presLayoutVars>
      </dgm:prSet>
      <dgm:spPr/>
    </dgm:pt>
    <dgm:pt modelId="{BFFABA0E-06DE-48C5-AEF3-8682F72DE210}" type="pres">
      <dgm:prSet presAssocID="{C65E3E02-BAF1-4450-9A29-216695EF8B6A}" presName="rootConnector" presStyleLbl="node4" presStyleIdx="0" presStyleCnt="0"/>
      <dgm:spPr/>
    </dgm:pt>
    <dgm:pt modelId="{574E0788-172D-4EC0-B51A-4B3983D49DAB}" type="pres">
      <dgm:prSet presAssocID="{C65E3E02-BAF1-4450-9A29-216695EF8B6A}" presName="hierChild4" presStyleCnt="0"/>
      <dgm:spPr/>
    </dgm:pt>
    <dgm:pt modelId="{A52FE91D-9294-4DA9-80A6-2C85D6526172}" type="pres">
      <dgm:prSet presAssocID="{C65E3E02-BAF1-4450-9A29-216695EF8B6A}" presName="hierChild5" presStyleCnt="0"/>
      <dgm:spPr/>
    </dgm:pt>
    <dgm:pt modelId="{313CD09B-12E4-450D-8F88-B168A7B6AE5B}" type="pres">
      <dgm:prSet presAssocID="{2F385089-7FFA-448E-A702-5EEB39029719}" presName="Name37" presStyleLbl="parChTrans1D4" presStyleIdx="5" presStyleCnt="24"/>
      <dgm:spPr/>
    </dgm:pt>
    <dgm:pt modelId="{DE6DD8CB-C4E3-4969-9D9D-27E25E55416F}" type="pres">
      <dgm:prSet presAssocID="{0C3A5888-3DEE-408E-B0AC-780240AEF5B3}" presName="hierRoot2" presStyleCnt="0">
        <dgm:presLayoutVars>
          <dgm:hierBranch val="init"/>
        </dgm:presLayoutVars>
      </dgm:prSet>
      <dgm:spPr/>
    </dgm:pt>
    <dgm:pt modelId="{2784A65E-BE64-430A-9215-486BC377654A}" type="pres">
      <dgm:prSet presAssocID="{0C3A5888-3DEE-408E-B0AC-780240AEF5B3}" presName="rootComposite" presStyleCnt="0"/>
      <dgm:spPr/>
    </dgm:pt>
    <dgm:pt modelId="{DF103956-54BD-466B-91A5-FAF0EB09947A}" type="pres">
      <dgm:prSet presAssocID="{0C3A5888-3DEE-408E-B0AC-780240AEF5B3}" presName="rootText" presStyleLbl="node1" presStyleIdx="7" presStyleCnt="30">
        <dgm:presLayoutVars>
          <dgm:chMax/>
          <dgm:chPref val="3"/>
        </dgm:presLayoutVars>
      </dgm:prSet>
      <dgm:spPr/>
    </dgm:pt>
    <dgm:pt modelId="{78181187-6CEB-41D3-9EA5-F49C9220EA22}" type="pres">
      <dgm:prSet presAssocID="{0C3A5888-3DEE-408E-B0AC-780240AEF5B3}" presName="titleText2" presStyleLbl="fgAcc1" presStyleIdx="7" presStyleCnt="30">
        <dgm:presLayoutVars>
          <dgm:chMax val="0"/>
          <dgm:chPref val="0"/>
        </dgm:presLayoutVars>
      </dgm:prSet>
      <dgm:spPr/>
    </dgm:pt>
    <dgm:pt modelId="{AEE5BD9E-7E56-47AC-92F2-AFF247A416B4}" type="pres">
      <dgm:prSet presAssocID="{0C3A5888-3DEE-408E-B0AC-780240AEF5B3}" presName="rootConnector" presStyleLbl="node4" presStyleIdx="0" presStyleCnt="0"/>
      <dgm:spPr/>
    </dgm:pt>
    <dgm:pt modelId="{A70D5FDE-3417-4679-8E95-9CC077602CDB}" type="pres">
      <dgm:prSet presAssocID="{0C3A5888-3DEE-408E-B0AC-780240AEF5B3}" presName="hierChild4" presStyleCnt="0"/>
      <dgm:spPr/>
    </dgm:pt>
    <dgm:pt modelId="{93E3592C-2578-44E9-8AE5-889B6F50538F}" type="pres">
      <dgm:prSet presAssocID="{0C3A5888-3DEE-408E-B0AC-780240AEF5B3}" presName="hierChild5" presStyleCnt="0"/>
      <dgm:spPr/>
    </dgm:pt>
    <dgm:pt modelId="{46E15D61-73C2-45ED-8748-A5E35228E51D}" type="pres">
      <dgm:prSet presAssocID="{54EF55DD-D30A-45DD-AD62-599CB8A9D61C}" presName="Name37" presStyleLbl="parChTrans1D4" presStyleIdx="6" presStyleCnt="24"/>
      <dgm:spPr/>
    </dgm:pt>
    <dgm:pt modelId="{C38B6FA5-F427-4DFF-8E10-26839D7E0845}" type="pres">
      <dgm:prSet presAssocID="{78341A3A-93D9-45D3-A83C-1E10FFF78B63}" presName="hierRoot2" presStyleCnt="0">
        <dgm:presLayoutVars>
          <dgm:hierBranch val="init"/>
        </dgm:presLayoutVars>
      </dgm:prSet>
      <dgm:spPr/>
    </dgm:pt>
    <dgm:pt modelId="{D6EBFFD6-0AE3-4084-BEAC-2A790ADC941A}" type="pres">
      <dgm:prSet presAssocID="{78341A3A-93D9-45D3-A83C-1E10FFF78B63}" presName="rootComposite" presStyleCnt="0"/>
      <dgm:spPr/>
    </dgm:pt>
    <dgm:pt modelId="{C282C07D-CBC3-45F5-B957-B2A1163E3540}" type="pres">
      <dgm:prSet presAssocID="{78341A3A-93D9-45D3-A83C-1E10FFF78B63}" presName="rootText" presStyleLbl="node1" presStyleIdx="8" presStyleCnt="30">
        <dgm:presLayoutVars>
          <dgm:chMax/>
          <dgm:chPref val="3"/>
        </dgm:presLayoutVars>
      </dgm:prSet>
      <dgm:spPr/>
    </dgm:pt>
    <dgm:pt modelId="{C2D532C0-2068-44FE-87F0-41BF71E2E9AF}" type="pres">
      <dgm:prSet presAssocID="{78341A3A-93D9-45D3-A83C-1E10FFF78B63}" presName="titleText2" presStyleLbl="fgAcc1" presStyleIdx="8" presStyleCnt="30">
        <dgm:presLayoutVars>
          <dgm:chMax val="0"/>
          <dgm:chPref val="0"/>
        </dgm:presLayoutVars>
      </dgm:prSet>
      <dgm:spPr/>
    </dgm:pt>
    <dgm:pt modelId="{5C134060-4844-4BA1-B012-2D46A4098DDE}" type="pres">
      <dgm:prSet presAssocID="{78341A3A-93D9-45D3-A83C-1E10FFF78B63}" presName="rootConnector" presStyleLbl="node4" presStyleIdx="0" presStyleCnt="0"/>
      <dgm:spPr/>
    </dgm:pt>
    <dgm:pt modelId="{9DF25263-C06F-4B7F-85B1-2AD0B9279C25}" type="pres">
      <dgm:prSet presAssocID="{78341A3A-93D9-45D3-A83C-1E10FFF78B63}" presName="hierChild4" presStyleCnt="0"/>
      <dgm:spPr/>
    </dgm:pt>
    <dgm:pt modelId="{68735D7F-317A-46F0-9641-5C18791FA33F}" type="pres">
      <dgm:prSet presAssocID="{78341A3A-93D9-45D3-A83C-1E10FFF78B63}" presName="hierChild5" presStyleCnt="0"/>
      <dgm:spPr/>
    </dgm:pt>
    <dgm:pt modelId="{0E1885A9-DEF2-4068-B9F1-2A33C5DBB705}" type="pres">
      <dgm:prSet presAssocID="{D0F79312-6744-4B76-9C6F-C43A6A15A0E2}" presName="Name37" presStyleLbl="parChTrans1D4" presStyleIdx="7" presStyleCnt="24"/>
      <dgm:spPr/>
    </dgm:pt>
    <dgm:pt modelId="{C6BAF4AC-5ACC-4C62-A319-4B128E9A3DEF}" type="pres">
      <dgm:prSet presAssocID="{1BE3CC85-0F7D-49EF-8E82-C99B1CF29519}" presName="hierRoot2" presStyleCnt="0">
        <dgm:presLayoutVars>
          <dgm:hierBranch val="init"/>
        </dgm:presLayoutVars>
      </dgm:prSet>
      <dgm:spPr/>
    </dgm:pt>
    <dgm:pt modelId="{03DBE5B9-6B70-49E5-9DCF-63E36BE8DDF9}" type="pres">
      <dgm:prSet presAssocID="{1BE3CC85-0F7D-49EF-8E82-C99B1CF29519}" presName="rootComposite" presStyleCnt="0"/>
      <dgm:spPr/>
    </dgm:pt>
    <dgm:pt modelId="{7EFD822B-C4C5-4BAC-BF42-583E3D7F3628}" type="pres">
      <dgm:prSet presAssocID="{1BE3CC85-0F7D-49EF-8E82-C99B1CF29519}" presName="rootText" presStyleLbl="node1" presStyleIdx="9" presStyleCnt="30">
        <dgm:presLayoutVars>
          <dgm:chMax/>
          <dgm:chPref val="3"/>
        </dgm:presLayoutVars>
      </dgm:prSet>
      <dgm:spPr/>
    </dgm:pt>
    <dgm:pt modelId="{F5664779-76F3-4865-AAF1-88BB3BF6D816}" type="pres">
      <dgm:prSet presAssocID="{1BE3CC85-0F7D-49EF-8E82-C99B1CF29519}" presName="titleText2" presStyleLbl="fgAcc1" presStyleIdx="9" presStyleCnt="30">
        <dgm:presLayoutVars>
          <dgm:chMax val="0"/>
          <dgm:chPref val="0"/>
        </dgm:presLayoutVars>
      </dgm:prSet>
      <dgm:spPr/>
    </dgm:pt>
    <dgm:pt modelId="{DEE8EBD2-14E8-435C-9130-0E9EDEF18B3D}" type="pres">
      <dgm:prSet presAssocID="{1BE3CC85-0F7D-49EF-8E82-C99B1CF29519}" presName="rootConnector" presStyleLbl="node4" presStyleIdx="0" presStyleCnt="0"/>
      <dgm:spPr/>
    </dgm:pt>
    <dgm:pt modelId="{EE46D119-0E58-4BD4-B7C3-D7C993FA85E4}" type="pres">
      <dgm:prSet presAssocID="{1BE3CC85-0F7D-49EF-8E82-C99B1CF29519}" presName="hierChild4" presStyleCnt="0"/>
      <dgm:spPr/>
    </dgm:pt>
    <dgm:pt modelId="{93AD8A95-9619-4E88-973C-57764A329CE5}" type="pres">
      <dgm:prSet presAssocID="{1BE3CC85-0F7D-49EF-8E82-C99B1CF29519}" presName="hierChild5" presStyleCnt="0"/>
      <dgm:spPr/>
    </dgm:pt>
    <dgm:pt modelId="{CF683F0C-E845-4670-B726-FF839A9DFCFE}" type="pres">
      <dgm:prSet presAssocID="{D76462A8-8338-40D0-A306-59F63D3D570B}" presName="Name37" presStyleLbl="parChTrans1D4" presStyleIdx="8" presStyleCnt="24"/>
      <dgm:spPr/>
    </dgm:pt>
    <dgm:pt modelId="{B137F87C-3EAB-4B8F-9E19-FF46F0593D40}" type="pres">
      <dgm:prSet presAssocID="{FB01E7BC-85A9-42F7-9986-BE9FC30ED259}" presName="hierRoot2" presStyleCnt="0">
        <dgm:presLayoutVars>
          <dgm:hierBranch val="init"/>
        </dgm:presLayoutVars>
      </dgm:prSet>
      <dgm:spPr/>
    </dgm:pt>
    <dgm:pt modelId="{475EBCA9-256C-4CF8-9C40-06592115599F}" type="pres">
      <dgm:prSet presAssocID="{FB01E7BC-85A9-42F7-9986-BE9FC30ED259}" presName="rootComposite" presStyleCnt="0"/>
      <dgm:spPr/>
    </dgm:pt>
    <dgm:pt modelId="{F7F23650-FE28-4353-83DD-32674034ACDC}" type="pres">
      <dgm:prSet presAssocID="{FB01E7BC-85A9-42F7-9986-BE9FC30ED259}" presName="rootText" presStyleLbl="node1" presStyleIdx="10" presStyleCnt="30">
        <dgm:presLayoutVars>
          <dgm:chMax/>
          <dgm:chPref val="3"/>
        </dgm:presLayoutVars>
      </dgm:prSet>
      <dgm:spPr/>
    </dgm:pt>
    <dgm:pt modelId="{A5890691-9497-4F96-8B53-0851902A0441}" type="pres">
      <dgm:prSet presAssocID="{FB01E7BC-85A9-42F7-9986-BE9FC30ED259}" presName="titleText2" presStyleLbl="fgAcc1" presStyleIdx="10" presStyleCnt="30">
        <dgm:presLayoutVars>
          <dgm:chMax val="0"/>
          <dgm:chPref val="0"/>
        </dgm:presLayoutVars>
      </dgm:prSet>
      <dgm:spPr/>
    </dgm:pt>
    <dgm:pt modelId="{7DA86088-F6E8-476F-AE07-8EF7D47C2BFE}" type="pres">
      <dgm:prSet presAssocID="{FB01E7BC-85A9-42F7-9986-BE9FC30ED259}" presName="rootConnector" presStyleLbl="node4" presStyleIdx="0" presStyleCnt="0"/>
      <dgm:spPr/>
    </dgm:pt>
    <dgm:pt modelId="{7AFE71A7-B6FA-4D6A-8DCF-0476B2EF5668}" type="pres">
      <dgm:prSet presAssocID="{FB01E7BC-85A9-42F7-9986-BE9FC30ED259}" presName="hierChild4" presStyleCnt="0"/>
      <dgm:spPr/>
    </dgm:pt>
    <dgm:pt modelId="{269F2A9A-B307-4790-91B5-A8BA7749A0F5}" type="pres">
      <dgm:prSet presAssocID="{FB01E7BC-85A9-42F7-9986-BE9FC30ED259}" presName="hierChild5" presStyleCnt="0"/>
      <dgm:spPr/>
    </dgm:pt>
    <dgm:pt modelId="{39EEBDC0-1889-4E8E-A113-72394532F8A1}" type="pres">
      <dgm:prSet presAssocID="{F5326F04-94B6-462D-82DB-4BF0FB231A56}" presName="hierChild5" presStyleCnt="0"/>
      <dgm:spPr/>
    </dgm:pt>
    <dgm:pt modelId="{14115F7A-5128-4257-AFA3-8751951AD05D}" type="pres">
      <dgm:prSet presAssocID="{68AA656D-A36D-4C80-B917-90A35ACF3BF9}" presName="hierChild5" presStyleCnt="0"/>
      <dgm:spPr/>
    </dgm:pt>
    <dgm:pt modelId="{0AF699B8-D7F4-47EA-8F53-F621601957AC}" type="pres">
      <dgm:prSet presAssocID="{7A47E222-E968-45E7-A96C-5772DD5A98B3}" presName="hierChild5" presStyleCnt="0"/>
      <dgm:spPr/>
    </dgm:pt>
    <dgm:pt modelId="{F2C7DF16-37AD-4E0E-8369-2BB22E0DFC22}" type="pres">
      <dgm:prSet presAssocID="{E15BD1E8-0FFB-4D25-A449-47B73840F82A}" presName="Name37" presStyleLbl="parChTrans1D3" presStyleIdx="1" presStyleCnt="4"/>
      <dgm:spPr/>
    </dgm:pt>
    <dgm:pt modelId="{7BDAF233-00B5-4664-9E15-470D1A622D4B}" type="pres">
      <dgm:prSet presAssocID="{B3234B06-D6D2-4627-9DBD-5BFDC30A8B35}" presName="hierRoot2" presStyleCnt="0">
        <dgm:presLayoutVars>
          <dgm:hierBranch val="init"/>
        </dgm:presLayoutVars>
      </dgm:prSet>
      <dgm:spPr/>
    </dgm:pt>
    <dgm:pt modelId="{9319B512-0FF0-4B59-B867-5B445ABCD95E}" type="pres">
      <dgm:prSet presAssocID="{B3234B06-D6D2-4627-9DBD-5BFDC30A8B35}" presName="rootComposite" presStyleCnt="0"/>
      <dgm:spPr/>
    </dgm:pt>
    <dgm:pt modelId="{A8A234C1-953D-4EC7-889A-FD4622848ED4}" type="pres">
      <dgm:prSet presAssocID="{B3234B06-D6D2-4627-9DBD-5BFDC30A8B35}" presName="rootText" presStyleLbl="node1" presStyleIdx="11" presStyleCnt="30">
        <dgm:presLayoutVars>
          <dgm:chMax/>
          <dgm:chPref val="3"/>
        </dgm:presLayoutVars>
      </dgm:prSet>
      <dgm:spPr/>
    </dgm:pt>
    <dgm:pt modelId="{4DF6E5B2-FCD1-4832-832D-F9C201F13AE7}" type="pres">
      <dgm:prSet presAssocID="{B3234B06-D6D2-4627-9DBD-5BFDC30A8B35}" presName="titleText2" presStyleLbl="fgAcc1" presStyleIdx="11" presStyleCnt="30">
        <dgm:presLayoutVars>
          <dgm:chMax val="0"/>
          <dgm:chPref val="0"/>
        </dgm:presLayoutVars>
      </dgm:prSet>
      <dgm:spPr/>
    </dgm:pt>
    <dgm:pt modelId="{7B6E0CEF-D306-4C83-8D45-A120AF6D26D1}" type="pres">
      <dgm:prSet presAssocID="{B3234B06-D6D2-4627-9DBD-5BFDC30A8B35}" presName="rootConnector" presStyleLbl="node3" presStyleIdx="0" presStyleCnt="0"/>
      <dgm:spPr/>
    </dgm:pt>
    <dgm:pt modelId="{E6E9ED7C-0EFF-44E1-9045-20D50D747B30}" type="pres">
      <dgm:prSet presAssocID="{B3234B06-D6D2-4627-9DBD-5BFDC30A8B35}" presName="hierChild4" presStyleCnt="0"/>
      <dgm:spPr/>
    </dgm:pt>
    <dgm:pt modelId="{01CF2C40-12C4-4446-90ED-0F24FE9C877B}" type="pres">
      <dgm:prSet presAssocID="{680B52F5-C841-4C89-BB07-46949BA5E787}" presName="Name37" presStyleLbl="parChTrans1D4" presStyleIdx="9" presStyleCnt="24"/>
      <dgm:spPr/>
    </dgm:pt>
    <dgm:pt modelId="{2FED9020-1463-4343-8C64-291408024C25}" type="pres">
      <dgm:prSet presAssocID="{CEF10752-D306-4C97-97AA-ABA58667715A}" presName="hierRoot2" presStyleCnt="0">
        <dgm:presLayoutVars>
          <dgm:hierBranch val="init"/>
        </dgm:presLayoutVars>
      </dgm:prSet>
      <dgm:spPr/>
    </dgm:pt>
    <dgm:pt modelId="{83406C47-98A0-44EC-A0DE-ADCFC82CFAAB}" type="pres">
      <dgm:prSet presAssocID="{CEF10752-D306-4C97-97AA-ABA58667715A}" presName="rootComposite" presStyleCnt="0"/>
      <dgm:spPr/>
    </dgm:pt>
    <dgm:pt modelId="{B542D250-53F1-4E14-827F-CAD910F98419}" type="pres">
      <dgm:prSet presAssocID="{CEF10752-D306-4C97-97AA-ABA58667715A}" presName="rootText" presStyleLbl="node1" presStyleIdx="12" presStyleCnt="30">
        <dgm:presLayoutVars>
          <dgm:chMax/>
          <dgm:chPref val="3"/>
        </dgm:presLayoutVars>
      </dgm:prSet>
      <dgm:spPr/>
    </dgm:pt>
    <dgm:pt modelId="{DFC022B2-40AB-4D89-A172-F6F25A2766D2}" type="pres">
      <dgm:prSet presAssocID="{CEF10752-D306-4C97-97AA-ABA58667715A}" presName="titleText2" presStyleLbl="fgAcc1" presStyleIdx="12" presStyleCnt="30">
        <dgm:presLayoutVars>
          <dgm:chMax val="0"/>
          <dgm:chPref val="0"/>
        </dgm:presLayoutVars>
      </dgm:prSet>
      <dgm:spPr/>
    </dgm:pt>
    <dgm:pt modelId="{286633CE-633A-4147-BA37-7B91E68AAD06}" type="pres">
      <dgm:prSet presAssocID="{CEF10752-D306-4C97-97AA-ABA58667715A}" presName="rootConnector" presStyleLbl="node4" presStyleIdx="0" presStyleCnt="0"/>
      <dgm:spPr/>
    </dgm:pt>
    <dgm:pt modelId="{01AB659A-EC08-4381-AA3A-32411EA54FAB}" type="pres">
      <dgm:prSet presAssocID="{CEF10752-D306-4C97-97AA-ABA58667715A}" presName="hierChild4" presStyleCnt="0"/>
      <dgm:spPr/>
    </dgm:pt>
    <dgm:pt modelId="{62A43EF6-DE3B-4679-9176-D88E4069F124}" type="pres">
      <dgm:prSet presAssocID="{CEF10752-D306-4C97-97AA-ABA58667715A}" presName="hierChild5" presStyleCnt="0"/>
      <dgm:spPr/>
    </dgm:pt>
    <dgm:pt modelId="{8FCEEF38-4245-4E7F-A0D0-5A5DD73EE4CD}" type="pres">
      <dgm:prSet presAssocID="{A82D25C1-C4B7-4CD0-87C3-9E60B2A81619}" presName="Name37" presStyleLbl="parChTrans1D4" presStyleIdx="10" presStyleCnt="24"/>
      <dgm:spPr/>
    </dgm:pt>
    <dgm:pt modelId="{EB5358D3-6847-4B89-B380-CA8BBEF730C5}" type="pres">
      <dgm:prSet presAssocID="{290E1F9B-13AB-40FF-8D0C-99B93ADD2803}" presName="hierRoot2" presStyleCnt="0">
        <dgm:presLayoutVars>
          <dgm:hierBranch val="init"/>
        </dgm:presLayoutVars>
      </dgm:prSet>
      <dgm:spPr/>
    </dgm:pt>
    <dgm:pt modelId="{5D787430-9EC9-44D8-B3D6-FB6A28C46A23}" type="pres">
      <dgm:prSet presAssocID="{290E1F9B-13AB-40FF-8D0C-99B93ADD2803}" presName="rootComposite" presStyleCnt="0"/>
      <dgm:spPr/>
    </dgm:pt>
    <dgm:pt modelId="{29C12925-77FA-4979-AA28-5E3C2178C877}" type="pres">
      <dgm:prSet presAssocID="{290E1F9B-13AB-40FF-8D0C-99B93ADD2803}" presName="rootText" presStyleLbl="node1" presStyleIdx="13" presStyleCnt="30">
        <dgm:presLayoutVars>
          <dgm:chMax/>
          <dgm:chPref val="3"/>
        </dgm:presLayoutVars>
      </dgm:prSet>
      <dgm:spPr/>
    </dgm:pt>
    <dgm:pt modelId="{6B2898F3-846D-47E3-9CDC-7A0494521D4D}" type="pres">
      <dgm:prSet presAssocID="{290E1F9B-13AB-40FF-8D0C-99B93ADD2803}" presName="titleText2" presStyleLbl="fgAcc1" presStyleIdx="13" presStyleCnt="30">
        <dgm:presLayoutVars>
          <dgm:chMax val="0"/>
          <dgm:chPref val="0"/>
        </dgm:presLayoutVars>
      </dgm:prSet>
      <dgm:spPr/>
    </dgm:pt>
    <dgm:pt modelId="{66D0E01A-D5BC-4680-B0F3-66E704351F63}" type="pres">
      <dgm:prSet presAssocID="{290E1F9B-13AB-40FF-8D0C-99B93ADD2803}" presName="rootConnector" presStyleLbl="node4" presStyleIdx="0" presStyleCnt="0"/>
      <dgm:spPr/>
    </dgm:pt>
    <dgm:pt modelId="{A47B0C8D-330F-4C3F-AEC9-16C5EB184242}" type="pres">
      <dgm:prSet presAssocID="{290E1F9B-13AB-40FF-8D0C-99B93ADD2803}" presName="hierChild4" presStyleCnt="0"/>
      <dgm:spPr/>
    </dgm:pt>
    <dgm:pt modelId="{D63950CC-93BD-4B48-B9F3-A12CA0831FF8}" type="pres">
      <dgm:prSet presAssocID="{290E1F9B-13AB-40FF-8D0C-99B93ADD2803}" presName="hierChild5" presStyleCnt="0"/>
      <dgm:spPr/>
    </dgm:pt>
    <dgm:pt modelId="{A0A16CF0-83B6-453B-98D1-4F6CA79C341D}" type="pres">
      <dgm:prSet presAssocID="{9377E569-E8C7-4A03-8873-54BB3FC91767}" presName="Name37" presStyleLbl="parChTrans1D4" presStyleIdx="11" presStyleCnt="24"/>
      <dgm:spPr/>
    </dgm:pt>
    <dgm:pt modelId="{EF5BF9BB-D5FE-4226-918E-592A0415AF95}" type="pres">
      <dgm:prSet presAssocID="{8D90941E-5594-43C3-AC4F-164BAE48C96E}" presName="hierRoot2" presStyleCnt="0">
        <dgm:presLayoutVars>
          <dgm:hierBranch val="init"/>
        </dgm:presLayoutVars>
      </dgm:prSet>
      <dgm:spPr/>
    </dgm:pt>
    <dgm:pt modelId="{0996A2E7-DC1C-43C4-9E5A-98C0A967AF95}" type="pres">
      <dgm:prSet presAssocID="{8D90941E-5594-43C3-AC4F-164BAE48C96E}" presName="rootComposite" presStyleCnt="0"/>
      <dgm:spPr/>
    </dgm:pt>
    <dgm:pt modelId="{DD3F8D98-6157-4691-9B46-B93BAC9496B9}" type="pres">
      <dgm:prSet presAssocID="{8D90941E-5594-43C3-AC4F-164BAE48C96E}" presName="rootText" presStyleLbl="node1" presStyleIdx="14" presStyleCnt="30">
        <dgm:presLayoutVars>
          <dgm:chMax/>
          <dgm:chPref val="3"/>
        </dgm:presLayoutVars>
      </dgm:prSet>
      <dgm:spPr/>
    </dgm:pt>
    <dgm:pt modelId="{671A2026-AB36-4948-8704-69EE4AC58E7D}" type="pres">
      <dgm:prSet presAssocID="{8D90941E-5594-43C3-AC4F-164BAE48C96E}" presName="titleText2" presStyleLbl="fgAcc1" presStyleIdx="14" presStyleCnt="30">
        <dgm:presLayoutVars>
          <dgm:chMax val="0"/>
          <dgm:chPref val="0"/>
        </dgm:presLayoutVars>
      </dgm:prSet>
      <dgm:spPr/>
    </dgm:pt>
    <dgm:pt modelId="{4C88E4AB-C023-497C-B4C4-BF7630F9317C}" type="pres">
      <dgm:prSet presAssocID="{8D90941E-5594-43C3-AC4F-164BAE48C96E}" presName="rootConnector" presStyleLbl="node4" presStyleIdx="0" presStyleCnt="0"/>
      <dgm:spPr/>
    </dgm:pt>
    <dgm:pt modelId="{9C40C1BF-630E-4858-92EA-CC1194F95150}" type="pres">
      <dgm:prSet presAssocID="{8D90941E-5594-43C3-AC4F-164BAE48C96E}" presName="hierChild4" presStyleCnt="0"/>
      <dgm:spPr/>
    </dgm:pt>
    <dgm:pt modelId="{7816DCED-3AAE-4318-90D4-6AEC6CF03796}" type="pres">
      <dgm:prSet presAssocID="{8D90941E-5594-43C3-AC4F-164BAE48C96E}" presName="hierChild5" presStyleCnt="0"/>
      <dgm:spPr/>
    </dgm:pt>
    <dgm:pt modelId="{08D77D4A-A24E-4B52-8F68-9BF9EB259018}" type="pres">
      <dgm:prSet presAssocID="{1DD49EF6-2109-402F-A0AE-D4BFD1C8CCD9}" presName="Name37" presStyleLbl="parChTrans1D4" presStyleIdx="12" presStyleCnt="24"/>
      <dgm:spPr/>
    </dgm:pt>
    <dgm:pt modelId="{109755B9-9C2F-4A86-85C8-77FDD0548C03}" type="pres">
      <dgm:prSet presAssocID="{71874188-B75F-4064-AB1E-EF8DE22498EF}" presName="hierRoot2" presStyleCnt="0">
        <dgm:presLayoutVars>
          <dgm:hierBranch val="init"/>
        </dgm:presLayoutVars>
      </dgm:prSet>
      <dgm:spPr/>
    </dgm:pt>
    <dgm:pt modelId="{383A4EB3-DE48-4723-9C19-0DCCF7ABC5E6}" type="pres">
      <dgm:prSet presAssocID="{71874188-B75F-4064-AB1E-EF8DE22498EF}" presName="rootComposite" presStyleCnt="0"/>
      <dgm:spPr/>
    </dgm:pt>
    <dgm:pt modelId="{08D63047-B6BF-4682-B634-C48727962043}" type="pres">
      <dgm:prSet presAssocID="{71874188-B75F-4064-AB1E-EF8DE22498EF}" presName="rootText" presStyleLbl="node1" presStyleIdx="15" presStyleCnt="30">
        <dgm:presLayoutVars>
          <dgm:chMax/>
          <dgm:chPref val="3"/>
        </dgm:presLayoutVars>
      </dgm:prSet>
      <dgm:spPr/>
    </dgm:pt>
    <dgm:pt modelId="{202FE08C-836D-4708-8848-5796F2373A42}" type="pres">
      <dgm:prSet presAssocID="{71874188-B75F-4064-AB1E-EF8DE22498EF}" presName="titleText2" presStyleLbl="fgAcc1" presStyleIdx="15" presStyleCnt="30">
        <dgm:presLayoutVars>
          <dgm:chMax val="0"/>
          <dgm:chPref val="0"/>
        </dgm:presLayoutVars>
      </dgm:prSet>
      <dgm:spPr/>
    </dgm:pt>
    <dgm:pt modelId="{3F07E790-B02C-4AF8-8ADF-57C2108D8D32}" type="pres">
      <dgm:prSet presAssocID="{71874188-B75F-4064-AB1E-EF8DE22498EF}" presName="rootConnector" presStyleLbl="node4" presStyleIdx="0" presStyleCnt="0"/>
      <dgm:spPr/>
    </dgm:pt>
    <dgm:pt modelId="{5DE866A8-5999-41EC-9EE3-B9E018BAEDB3}" type="pres">
      <dgm:prSet presAssocID="{71874188-B75F-4064-AB1E-EF8DE22498EF}" presName="hierChild4" presStyleCnt="0"/>
      <dgm:spPr/>
    </dgm:pt>
    <dgm:pt modelId="{F44C9481-ACEA-40ED-9C7F-006AB8F6566D}" type="pres">
      <dgm:prSet presAssocID="{71874188-B75F-4064-AB1E-EF8DE22498EF}" presName="hierChild5" presStyleCnt="0"/>
      <dgm:spPr/>
    </dgm:pt>
    <dgm:pt modelId="{A14DB89D-95A7-4DAE-B9EA-637E8DC88057}" type="pres">
      <dgm:prSet presAssocID="{21D0D242-AA9E-44CA-AB96-B62B326DD883}" presName="Name37" presStyleLbl="parChTrans1D4" presStyleIdx="13" presStyleCnt="24"/>
      <dgm:spPr/>
    </dgm:pt>
    <dgm:pt modelId="{AE50FD5C-10AA-48B2-BE48-2D9C9CB42DEA}" type="pres">
      <dgm:prSet presAssocID="{F6B520E5-5AA1-4125-8A7C-E6AD8BF1F83B}" presName="hierRoot2" presStyleCnt="0">
        <dgm:presLayoutVars>
          <dgm:hierBranch val="init"/>
        </dgm:presLayoutVars>
      </dgm:prSet>
      <dgm:spPr/>
    </dgm:pt>
    <dgm:pt modelId="{5B609E9A-C13E-4F39-8EEE-0B8F739DE81F}" type="pres">
      <dgm:prSet presAssocID="{F6B520E5-5AA1-4125-8A7C-E6AD8BF1F83B}" presName="rootComposite" presStyleCnt="0"/>
      <dgm:spPr/>
    </dgm:pt>
    <dgm:pt modelId="{3245E5CD-B4DE-44DC-9CFA-F40B987A28F5}" type="pres">
      <dgm:prSet presAssocID="{F6B520E5-5AA1-4125-8A7C-E6AD8BF1F83B}" presName="rootText" presStyleLbl="node1" presStyleIdx="16" presStyleCnt="30">
        <dgm:presLayoutVars>
          <dgm:chMax/>
          <dgm:chPref val="3"/>
        </dgm:presLayoutVars>
      </dgm:prSet>
      <dgm:spPr/>
    </dgm:pt>
    <dgm:pt modelId="{B1F65B73-8146-4B5D-92DB-B1C86C9A11D4}" type="pres">
      <dgm:prSet presAssocID="{F6B520E5-5AA1-4125-8A7C-E6AD8BF1F83B}" presName="titleText2" presStyleLbl="fgAcc1" presStyleIdx="16" presStyleCnt="30">
        <dgm:presLayoutVars>
          <dgm:chMax val="0"/>
          <dgm:chPref val="0"/>
        </dgm:presLayoutVars>
      </dgm:prSet>
      <dgm:spPr/>
    </dgm:pt>
    <dgm:pt modelId="{16A925FA-95C6-4093-A35E-24D204289D2E}" type="pres">
      <dgm:prSet presAssocID="{F6B520E5-5AA1-4125-8A7C-E6AD8BF1F83B}" presName="rootConnector" presStyleLbl="node4" presStyleIdx="0" presStyleCnt="0"/>
      <dgm:spPr/>
    </dgm:pt>
    <dgm:pt modelId="{9EEED485-96CC-40CE-9DE8-09DEF6AE6028}" type="pres">
      <dgm:prSet presAssocID="{F6B520E5-5AA1-4125-8A7C-E6AD8BF1F83B}" presName="hierChild4" presStyleCnt="0"/>
      <dgm:spPr/>
    </dgm:pt>
    <dgm:pt modelId="{85580D6B-E1B6-4797-9C36-0C66DDC1FE21}" type="pres">
      <dgm:prSet presAssocID="{F6B520E5-5AA1-4125-8A7C-E6AD8BF1F83B}" presName="hierChild5" presStyleCnt="0"/>
      <dgm:spPr/>
    </dgm:pt>
    <dgm:pt modelId="{917720BB-30E9-4202-8BF4-677BF8378791}" type="pres">
      <dgm:prSet presAssocID="{C46164C9-41C7-463A-9202-B5C4E0B4811C}" presName="Name37" presStyleLbl="parChTrans1D4" presStyleIdx="14" presStyleCnt="24"/>
      <dgm:spPr/>
    </dgm:pt>
    <dgm:pt modelId="{38CD4195-DD73-48A5-BEFF-9264543EDE72}" type="pres">
      <dgm:prSet presAssocID="{2C91DE38-FCD2-41FB-BC0E-DE182A130D73}" presName="hierRoot2" presStyleCnt="0">
        <dgm:presLayoutVars>
          <dgm:hierBranch val="init"/>
        </dgm:presLayoutVars>
      </dgm:prSet>
      <dgm:spPr/>
    </dgm:pt>
    <dgm:pt modelId="{7A9CA33A-0BB1-4550-BA70-EB0A215D0775}" type="pres">
      <dgm:prSet presAssocID="{2C91DE38-FCD2-41FB-BC0E-DE182A130D73}" presName="rootComposite" presStyleCnt="0"/>
      <dgm:spPr/>
    </dgm:pt>
    <dgm:pt modelId="{F982F33F-2FE4-4069-935D-7C4300C22A53}" type="pres">
      <dgm:prSet presAssocID="{2C91DE38-FCD2-41FB-BC0E-DE182A130D73}" presName="rootText" presStyleLbl="node1" presStyleIdx="17" presStyleCnt="30">
        <dgm:presLayoutVars>
          <dgm:chMax/>
          <dgm:chPref val="3"/>
        </dgm:presLayoutVars>
      </dgm:prSet>
      <dgm:spPr/>
    </dgm:pt>
    <dgm:pt modelId="{4A66C7E8-52C9-4F1B-8121-FDBCFFC4D81C}" type="pres">
      <dgm:prSet presAssocID="{2C91DE38-FCD2-41FB-BC0E-DE182A130D73}" presName="titleText2" presStyleLbl="fgAcc1" presStyleIdx="17" presStyleCnt="30">
        <dgm:presLayoutVars>
          <dgm:chMax val="0"/>
          <dgm:chPref val="0"/>
        </dgm:presLayoutVars>
      </dgm:prSet>
      <dgm:spPr/>
    </dgm:pt>
    <dgm:pt modelId="{BEF6B132-A53A-49FB-A825-1166B1C95B04}" type="pres">
      <dgm:prSet presAssocID="{2C91DE38-FCD2-41FB-BC0E-DE182A130D73}" presName="rootConnector" presStyleLbl="node4" presStyleIdx="0" presStyleCnt="0"/>
      <dgm:spPr/>
    </dgm:pt>
    <dgm:pt modelId="{6031F791-F6DB-404D-9C42-2A9BD002792A}" type="pres">
      <dgm:prSet presAssocID="{2C91DE38-FCD2-41FB-BC0E-DE182A130D73}" presName="hierChild4" presStyleCnt="0"/>
      <dgm:spPr/>
    </dgm:pt>
    <dgm:pt modelId="{8D46F841-10AD-4FC1-9A43-6C4754585FA9}" type="pres">
      <dgm:prSet presAssocID="{2C91DE38-FCD2-41FB-BC0E-DE182A130D73}" presName="hierChild5" presStyleCnt="0"/>
      <dgm:spPr/>
    </dgm:pt>
    <dgm:pt modelId="{82AF862E-4EB7-4649-BF1D-BD8514771F84}" type="pres">
      <dgm:prSet presAssocID="{F6053115-1863-453F-904A-0827E52DFE3C}" presName="Name37" presStyleLbl="parChTrans1D4" presStyleIdx="15" presStyleCnt="24"/>
      <dgm:spPr/>
    </dgm:pt>
    <dgm:pt modelId="{7ACE359E-9ADA-4F50-8C7A-EDE8A760CC1C}" type="pres">
      <dgm:prSet presAssocID="{F1A6A952-3483-42F7-9023-08222CEFDD8D}" presName="hierRoot2" presStyleCnt="0">
        <dgm:presLayoutVars>
          <dgm:hierBranch val="init"/>
        </dgm:presLayoutVars>
      </dgm:prSet>
      <dgm:spPr/>
    </dgm:pt>
    <dgm:pt modelId="{7849F117-41B7-4743-9A73-33B1C1798A39}" type="pres">
      <dgm:prSet presAssocID="{F1A6A952-3483-42F7-9023-08222CEFDD8D}" presName="rootComposite" presStyleCnt="0"/>
      <dgm:spPr/>
    </dgm:pt>
    <dgm:pt modelId="{10662B07-7217-4518-8AE3-C42B62149311}" type="pres">
      <dgm:prSet presAssocID="{F1A6A952-3483-42F7-9023-08222CEFDD8D}" presName="rootText" presStyleLbl="node1" presStyleIdx="18" presStyleCnt="30">
        <dgm:presLayoutVars>
          <dgm:chMax/>
          <dgm:chPref val="3"/>
        </dgm:presLayoutVars>
      </dgm:prSet>
      <dgm:spPr/>
    </dgm:pt>
    <dgm:pt modelId="{B71CFAFE-9160-4E8C-AD57-D86FBE43A661}" type="pres">
      <dgm:prSet presAssocID="{F1A6A952-3483-42F7-9023-08222CEFDD8D}" presName="titleText2" presStyleLbl="fgAcc1" presStyleIdx="18" presStyleCnt="30">
        <dgm:presLayoutVars>
          <dgm:chMax val="0"/>
          <dgm:chPref val="0"/>
        </dgm:presLayoutVars>
      </dgm:prSet>
      <dgm:spPr/>
    </dgm:pt>
    <dgm:pt modelId="{F0C36FBF-DBE1-456A-A3B6-BFCE63BA5740}" type="pres">
      <dgm:prSet presAssocID="{F1A6A952-3483-42F7-9023-08222CEFDD8D}" presName="rootConnector" presStyleLbl="node4" presStyleIdx="0" presStyleCnt="0"/>
      <dgm:spPr/>
    </dgm:pt>
    <dgm:pt modelId="{0B2249D5-847B-4B05-BDA1-AEF487E3B078}" type="pres">
      <dgm:prSet presAssocID="{F1A6A952-3483-42F7-9023-08222CEFDD8D}" presName="hierChild4" presStyleCnt="0"/>
      <dgm:spPr/>
    </dgm:pt>
    <dgm:pt modelId="{D6270AC0-1490-44EA-8D79-BA6DBCCE63FB}" type="pres">
      <dgm:prSet presAssocID="{F1A6A952-3483-42F7-9023-08222CEFDD8D}" presName="hierChild5" presStyleCnt="0"/>
      <dgm:spPr/>
    </dgm:pt>
    <dgm:pt modelId="{4C7D1C46-AD2B-4875-958B-1CFF9A943304}" type="pres">
      <dgm:prSet presAssocID="{B3234B06-D6D2-4627-9DBD-5BFDC30A8B35}" presName="hierChild5" presStyleCnt="0"/>
      <dgm:spPr/>
    </dgm:pt>
    <dgm:pt modelId="{0782EB12-561B-4570-985C-8FBFF7CB2AEB}" type="pres">
      <dgm:prSet presAssocID="{F6ED0D56-9578-4AFC-8EEA-D1B40061E370}" presName="Name37" presStyleLbl="parChTrans1D3" presStyleIdx="2" presStyleCnt="4"/>
      <dgm:spPr/>
    </dgm:pt>
    <dgm:pt modelId="{D2713263-A63E-4274-8F95-DDC3533949AA}" type="pres">
      <dgm:prSet presAssocID="{38E5F180-DA55-409F-BC0C-B96BE6FED5B9}" presName="hierRoot2" presStyleCnt="0">
        <dgm:presLayoutVars>
          <dgm:hierBranch val="init"/>
        </dgm:presLayoutVars>
      </dgm:prSet>
      <dgm:spPr/>
    </dgm:pt>
    <dgm:pt modelId="{BF570B30-3E01-4F26-AD6A-B02951FA2A4C}" type="pres">
      <dgm:prSet presAssocID="{38E5F180-DA55-409F-BC0C-B96BE6FED5B9}" presName="rootComposite" presStyleCnt="0"/>
      <dgm:spPr/>
    </dgm:pt>
    <dgm:pt modelId="{212CA302-A366-4D08-8EB5-C8F0F90BB08C}" type="pres">
      <dgm:prSet presAssocID="{38E5F180-DA55-409F-BC0C-B96BE6FED5B9}" presName="rootText" presStyleLbl="node1" presStyleIdx="19" presStyleCnt="30">
        <dgm:presLayoutVars>
          <dgm:chMax/>
          <dgm:chPref val="3"/>
        </dgm:presLayoutVars>
      </dgm:prSet>
      <dgm:spPr/>
    </dgm:pt>
    <dgm:pt modelId="{F19EEBA3-4D96-43F0-9A50-2FB728B88A86}" type="pres">
      <dgm:prSet presAssocID="{38E5F180-DA55-409F-BC0C-B96BE6FED5B9}" presName="titleText2" presStyleLbl="fgAcc1" presStyleIdx="19" presStyleCnt="30">
        <dgm:presLayoutVars>
          <dgm:chMax val="0"/>
          <dgm:chPref val="0"/>
        </dgm:presLayoutVars>
      </dgm:prSet>
      <dgm:spPr/>
    </dgm:pt>
    <dgm:pt modelId="{44DB8631-36C4-4A28-9DE7-C4A13BD84F1E}" type="pres">
      <dgm:prSet presAssocID="{38E5F180-DA55-409F-BC0C-B96BE6FED5B9}" presName="rootConnector" presStyleLbl="node3" presStyleIdx="0" presStyleCnt="0"/>
      <dgm:spPr/>
    </dgm:pt>
    <dgm:pt modelId="{BC6E5EFD-B63D-4A25-AA53-B7C8FB51EF4A}" type="pres">
      <dgm:prSet presAssocID="{38E5F180-DA55-409F-BC0C-B96BE6FED5B9}" presName="hierChild4" presStyleCnt="0"/>
      <dgm:spPr/>
    </dgm:pt>
    <dgm:pt modelId="{A1864BFC-C5A7-4300-93C3-332E69A6136D}" type="pres">
      <dgm:prSet presAssocID="{38E5F180-DA55-409F-BC0C-B96BE6FED5B9}" presName="hierChild5" presStyleCnt="0"/>
      <dgm:spPr/>
    </dgm:pt>
    <dgm:pt modelId="{59462E85-9134-440D-BEAD-2A2FA8E9B8A2}" type="pres">
      <dgm:prSet presAssocID="{71505681-C441-4756-A7E0-DFFCB13350B6}" presName="hierChild5" presStyleCnt="0"/>
      <dgm:spPr/>
    </dgm:pt>
    <dgm:pt modelId="{FFC822F5-C63E-4804-8CF3-881CEA1FA3FE}" type="pres">
      <dgm:prSet presAssocID="{0534D656-6B2E-48DA-BCBD-3F6C20267BA4}" presName="Name37" presStyleLbl="parChTrans1D2" presStyleIdx="1" presStyleCnt="2"/>
      <dgm:spPr/>
    </dgm:pt>
    <dgm:pt modelId="{88A02B9D-DF66-4AF3-A0C5-1592BDCB49B0}" type="pres">
      <dgm:prSet presAssocID="{382F24F8-4A2B-4F7C-B865-F38110F98462}" presName="hierRoot2" presStyleCnt="0">
        <dgm:presLayoutVars>
          <dgm:hierBranch val="init"/>
        </dgm:presLayoutVars>
      </dgm:prSet>
      <dgm:spPr/>
    </dgm:pt>
    <dgm:pt modelId="{0B11DFF8-D079-4E7B-A81D-13028B1F4433}" type="pres">
      <dgm:prSet presAssocID="{382F24F8-4A2B-4F7C-B865-F38110F98462}" presName="rootComposite" presStyleCnt="0"/>
      <dgm:spPr/>
    </dgm:pt>
    <dgm:pt modelId="{CD4E8F60-7B02-44AD-A81D-C7E05A27F388}" type="pres">
      <dgm:prSet presAssocID="{382F24F8-4A2B-4F7C-B865-F38110F98462}" presName="rootText" presStyleLbl="node1" presStyleIdx="20" presStyleCnt="30">
        <dgm:presLayoutVars>
          <dgm:chMax/>
          <dgm:chPref val="3"/>
        </dgm:presLayoutVars>
      </dgm:prSet>
      <dgm:spPr/>
    </dgm:pt>
    <dgm:pt modelId="{70840DFD-28BD-41DD-84F3-D28EC7762B7A}" type="pres">
      <dgm:prSet presAssocID="{382F24F8-4A2B-4F7C-B865-F38110F98462}" presName="titleText2" presStyleLbl="fgAcc1" presStyleIdx="20" presStyleCnt="30">
        <dgm:presLayoutVars>
          <dgm:chMax val="0"/>
          <dgm:chPref val="0"/>
        </dgm:presLayoutVars>
      </dgm:prSet>
      <dgm:spPr/>
    </dgm:pt>
    <dgm:pt modelId="{31FC0E82-1DCC-4E73-B947-1C7A6A2C0B78}" type="pres">
      <dgm:prSet presAssocID="{382F24F8-4A2B-4F7C-B865-F38110F98462}" presName="rootConnector" presStyleLbl="node2" presStyleIdx="0" presStyleCnt="0"/>
      <dgm:spPr/>
    </dgm:pt>
    <dgm:pt modelId="{B13276BC-72E4-4CC3-8BCF-CF0163E37A5C}" type="pres">
      <dgm:prSet presAssocID="{382F24F8-4A2B-4F7C-B865-F38110F98462}" presName="hierChild4" presStyleCnt="0"/>
      <dgm:spPr/>
    </dgm:pt>
    <dgm:pt modelId="{FA194A78-9EF9-401F-991E-3CC670E03610}" type="pres">
      <dgm:prSet presAssocID="{732FCF55-FD37-4485-8B41-E0E4D921F71E}" presName="Name37" presStyleLbl="parChTrans1D3" presStyleIdx="3" presStyleCnt="4"/>
      <dgm:spPr/>
    </dgm:pt>
    <dgm:pt modelId="{60800E0D-02D5-4891-BBE4-61AFE1196B3D}" type="pres">
      <dgm:prSet presAssocID="{FF6DCE18-2F30-457F-867F-F0FDA79DBD3D}" presName="hierRoot2" presStyleCnt="0">
        <dgm:presLayoutVars>
          <dgm:hierBranch val="init"/>
        </dgm:presLayoutVars>
      </dgm:prSet>
      <dgm:spPr/>
    </dgm:pt>
    <dgm:pt modelId="{1863F839-3FFB-41D6-8794-9DBC75F4A3EC}" type="pres">
      <dgm:prSet presAssocID="{FF6DCE18-2F30-457F-867F-F0FDA79DBD3D}" presName="rootComposite" presStyleCnt="0"/>
      <dgm:spPr/>
    </dgm:pt>
    <dgm:pt modelId="{D99B125E-A5A5-441A-9BCD-41A4B86A5EBC}" type="pres">
      <dgm:prSet presAssocID="{FF6DCE18-2F30-457F-867F-F0FDA79DBD3D}" presName="rootText" presStyleLbl="node1" presStyleIdx="21" presStyleCnt="30">
        <dgm:presLayoutVars>
          <dgm:chMax/>
          <dgm:chPref val="3"/>
        </dgm:presLayoutVars>
      </dgm:prSet>
      <dgm:spPr/>
    </dgm:pt>
    <dgm:pt modelId="{CBE73175-23C6-416F-9549-562D5C59D336}" type="pres">
      <dgm:prSet presAssocID="{FF6DCE18-2F30-457F-867F-F0FDA79DBD3D}" presName="titleText2" presStyleLbl="fgAcc1" presStyleIdx="21" presStyleCnt="30">
        <dgm:presLayoutVars>
          <dgm:chMax val="0"/>
          <dgm:chPref val="0"/>
        </dgm:presLayoutVars>
      </dgm:prSet>
      <dgm:spPr/>
    </dgm:pt>
    <dgm:pt modelId="{5239FE2D-876B-4DAE-B7A1-F9A5BD95544B}" type="pres">
      <dgm:prSet presAssocID="{FF6DCE18-2F30-457F-867F-F0FDA79DBD3D}" presName="rootConnector" presStyleLbl="node3" presStyleIdx="0" presStyleCnt="0"/>
      <dgm:spPr/>
    </dgm:pt>
    <dgm:pt modelId="{7C67BB2E-E0CB-4476-849E-8D2EE100DDE7}" type="pres">
      <dgm:prSet presAssocID="{FF6DCE18-2F30-457F-867F-F0FDA79DBD3D}" presName="hierChild4" presStyleCnt="0"/>
      <dgm:spPr/>
    </dgm:pt>
    <dgm:pt modelId="{1CA86BE9-C977-402C-92D3-0DDD406924F4}" type="pres">
      <dgm:prSet presAssocID="{409F12C1-FE63-4539-92D4-C048C2E32AD8}" presName="Name37" presStyleLbl="parChTrans1D4" presStyleIdx="16" presStyleCnt="24"/>
      <dgm:spPr/>
    </dgm:pt>
    <dgm:pt modelId="{9FEC6007-2B33-49E7-95FF-5A3656978CC2}" type="pres">
      <dgm:prSet presAssocID="{37167CE4-004B-4A92-97C1-D9AB91D1E597}" presName="hierRoot2" presStyleCnt="0">
        <dgm:presLayoutVars>
          <dgm:hierBranch val="init"/>
        </dgm:presLayoutVars>
      </dgm:prSet>
      <dgm:spPr/>
    </dgm:pt>
    <dgm:pt modelId="{991A48FF-939A-408E-872A-D928AC7DB001}" type="pres">
      <dgm:prSet presAssocID="{37167CE4-004B-4A92-97C1-D9AB91D1E597}" presName="rootComposite" presStyleCnt="0"/>
      <dgm:spPr/>
    </dgm:pt>
    <dgm:pt modelId="{DFE5AFAC-FE9D-4DAD-9062-232DB270E4DC}" type="pres">
      <dgm:prSet presAssocID="{37167CE4-004B-4A92-97C1-D9AB91D1E597}" presName="rootText" presStyleLbl="node1" presStyleIdx="22" presStyleCnt="30">
        <dgm:presLayoutVars>
          <dgm:chMax/>
          <dgm:chPref val="3"/>
        </dgm:presLayoutVars>
      </dgm:prSet>
      <dgm:spPr/>
    </dgm:pt>
    <dgm:pt modelId="{67459663-0504-44E5-9052-65EE56715E34}" type="pres">
      <dgm:prSet presAssocID="{37167CE4-004B-4A92-97C1-D9AB91D1E597}" presName="titleText2" presStyleLbl="fgAcc1" presStyleIdx="22" presStyleCnt="30">
        <dgm:presLayoutVars>
          <dgm:chMax val="0"/>
          <dgm:chPref val="0"/>
        </dgm:presLayoutVars>
      </dgm:prSet>
      <dgm:spPr/>
    </dgm:pt>
    <dgm:pt modelId="{3399F39F-57A7-44FD-859D-864139606A55}" type="pres">
      <dgm:prSet presAssocID="{37167CE4-004B-4A92-97C1-D9AB91D1E597}" presName="rootConnector" presStyleLbl="node4" presStyleIdx="0" presStyleCnt="0"/>
      <dgm:spPr/>
    </dgm:pt>
    <dgm:pt modelId="{04A481B2-8294-44B0-A207-341659D158C9}" type="pres">
      <dgm:prSet presAssocID="{37167CE4-004B-4A92-97C1-D9AB91D1E597}" presName="hierChild4" presStyleCnt="0"/>
      <dgm:spPr/>
    </dgm:pt>
    <dgm:pt modelId="{C8BC6344-CEF1-440A-9044-62BB585F66BB}" type="pres">
      <dgm:prSet presAssocID="{9889F2C7-8A91-4013-936C-A4E3B9941C9A}" presName="Name37" presStyleLbl="parChTrans1D4" presStyleIdx="17" presStyleCnt="24"/>
      <dgm:spPr/>
    </dgm:pt>
    <dgm:pt modelId="{5F749DA4-9A7A-451E-8F94-532D3AA7B51A}" type="pres">
      <dgm:prSet presAssocID="{6342D3AA-4D9A-45FE-B3EB-D8A875545209}" presName="hierRoot2" presStyleCnt="0">
        <dgm:presLayoutVars>
          <dgm:hierBranch val="init"/>
        </dgm:presLayoutVars>
      </dgm:prSet>
      <dgm:spPr/>
    </dgm:pt>
    <dgm:pt modelId="{7B20D841-FFFA-4323-BCDF-2622968D564C}" type="pres">
      <dgm:prSet presAssocID="{6342D3AA-4D9A-45FE-B3EB-D8A875545209}" presName="rootComposite" presStyleCnt="0"/>
      <dgm:spPr/>
    </dgm:pt>
    <dgm:pt modelId="{4FFB548C-620A-41AE-B5D5-7F88BA56F064}" type="pres">
      <dgm:prSet presAssocID="{6342D3AA-4D9A-45FE-B3EB-D8A875545209}" presName="rootText" presStyleLbl="node1" presStyleIdx="23" presStyleCnt="30">
        <dgm:presLayoutVars>
          <dgm:chMax/>
          <dgm:chPref val="3"/>
        </dgm:presLayoutVars>
      </dgm:prSet>
      <dgm:spPr/>
    </dgm:pt>
    <dgm:pt modelId="{572571FF-A06A-4B93-868E-B60B6688CA56}" type="pres">
      <dgm:prSet presAssocID="{6342D3AA-4D9A-45FE-B3EB-D8A875545209}" presName="titleText2" presStyleLbl="fgAcc1" presStyleIdx="23" presStyleCnt="30">
        <dgm:presLayoutVars>
          <dgm:chMax val="0"/>
          <dgm:chPref val="0"/>
        </dgm:presLayoutVars>
      </dgm:prSet>
      <dgm:spPr/>
    </dgm:pt>
    <dgm:pt modelId="{B33E4977-0935-45C6-BB9F-ADEE9579EDFB}" type="pres">
      <dgm:prSet presAssocID="{6342D3AA-4D9A-45FE-B3EB-D8A875545209}" presName="rootConnector" presStyleLbl="node4" presStyleIdx="0" presStyleCnt="0"/>
      <dgm:spPr/>
    </dgm:pt>
    <dgm:pt modelId="{2A7B0A6F-0EE2-479E-95D0-3CB687BB6DBE}" type="pres">
      <dgm:prSet presAssocID="{6342D3AA-4D9A-45FE-B3EB-D8A875545209}" presName="hierChild4" presStyleCnt="0"/>
      <dgm:spPr/>
    </dgm:pt>
    <dgm:pt modelId="{138B8526-F7AE-48B6-ADD3-B7A09E42FD2E}" type="pres">
      <dgm:prSet presAssocID="{6342D3AA-4D9A-45FE-B3EB-D8A875545209}" presName="hierChild5" presStyleCnt="0"/>
      <dgm:spPr/>
    </dgm:pt>
    <dgm:pt modelId="{5C5A02CD-D818-4C11-BEAA-688822DBC661}" type="pres">
      <dgm:prSet presAssocID="{78E84769-0855-466B-B887-70275D4576D6}" presName="Name37" presStyleLbl="parChTrans1D4" presStyleIdx="18" presStyleCnt="24"/>
      <dgm:spPr/>
    </dgm:pt>
    <dgm:pt modelId="{D23C6334-C823-4687-B37B-977BE29390E2}" type="pres">
      <dgm:prSet presAssocID="{24531FA4-51C0-4E02-9166-766F8B4B22A6}" presName="hierRoot2" presStyleCnt="0">
        <dgm:presLayoutVars>
          <dgm:hierBranch val="init"/>
        </dgm:presLayoutVars>
      </dgm:prSet>
      <dgm:spPr/>
    </dgm:pt>
    <dgm:pt modelId="{45D56D93-C46A-4CF2-AA0E-98220650B821}" type="pres">
      <dgm:prSet presAssocID="{24531FA4-51C0-4E02-9166-766F8B4B22A6}" presName="rootComposite" presStyleCnt="0"/>
      <dgm:spPr/>
    </dgm:pt>
    <dgm:pt modelId="{7196070D-1FCD-4C98-A473-6A9EB9A00EC5}" type="pres">
      <dgm:prSet presAssocID="{24531FA4-51C0-4E02-9166-766F8B4B22A6}" presName="rootText" presStyleLbl="node1" presStyleIdx="24" presStyleCnt="30">
        <dgm:presLayoutVars>
          <dgm:chMax/>
          <dgm:chPref val="3"/>
        </dgm:presLayoutVars>
      </dgm:prSet>
      <dgm:spPr/>
    </dgm:pt>
    <dgm:pt modelId="{21BFA399-E45C-48A7-BD73-1E6C58B14BA4}" type="pres">
      <dgm:prSet presAssocID="{24531FA4-51C0-4E02-9166-766F8B4B22A6}" presName="titleText2" presStyleLbl="fgAcc1" presStyleIdx="24" presStyleCnt="30">
        <dgm:presLayoutVars>
          <dgm:chMax val="0"/>
          <dgm:chPref val="0"/>
        </dgm:presLayoutVars>
      </dgm:prSet>
      <dgm:spPr/>
    </dgm:pt>
    <dgm:pt modelId="{DDAF0E61-9E92-4377-8F01-C636DC597DB0}" type="pres">
      <dgm:prSet presAssocID="{24531FA4-51C0-4E02-9166-766F8B4B22A6}" presName="rootConnector" presStyleLbl="node4" presStyleIdx="0" presStyleCnt="0"/>
      <dgm:spPr/>
    </dgm:pt>
    <dgm:pt modelId="{F108CF38-AF40-4C5B-A39B-CABCD5873C81}" type="pres">
      <dgm:prSet presAssocID="{24531FA4-51C0-4E02-9166-766F8B4B22A6}" presName="hierChild4" presStyleCnt="0"/>
      <dgm:spPr/>
    </dgm:pt>
    <dgm:pt modelId="{C66F29E1-FB8D-4713-985D-67560362EAD1}" type="pres">
      <dgm:prSet presAssocID="{24531FA4-51C0-4E02-9166-766F8B4B22A6}" presName="hierChild5" presStyleCnt="0"/>
      <dgm:spPr/>
    </dgm:pt>
    <dgm:pt modelId="{740AD6EE-AEB8-40C2-91A3-2170CD626C4E}" type="pres">
      <dgm:prSet presAssocID="{1A16C290-6105-4119-AC83-44094F0231F5}" presName="Name37" presStyleLbl="parChTrans1D4" presStyleIdx="19" presStyleCnt="24"/>
      <dgm:spPr/>
    </dgm:pt>
    <dgm:pt modelId="{FD3356A3-8EAE-4FED-8F09-93006FE8EB57}" type="pres">
      <dgm:prSet presAssocID="{FE5B3B8B-6D5D-48F6-99A9-15F05BA41D13}" presName="hierRoot2" presStyleCnt="0">
        <dgm:presLayoutVars>
          <dgm:hierBranch val="init"/>
        </dgm:presLayoutVars>
      </dgm:prSet>
      <dgm:spPr/>
    </dgm:pt>
    <dgm:pt modelId="{711BFD7D-68B5-4583-A701-C33C1ED9D972}" type="pres">
      <dgm:prSet presAssocID="{FE5B3B8B-6D5D-48F6-99A9-15F05BA41D13}" presName="rootComposite" presStyleCnt="0"/>
      <dgm:spPr/>
    </dgm:pt>
    <dgm:pt modelId="{750270A7-B400-4248-891A-B25A39417536}" type="pres">
      <dgm:prSet presAssocID="{FE5B3B8B-6D5D-48F6-99A9-15F05BA41D13}" presName="rootText" presStyleLbl="node1" presStyleIdx="25" presStyleCnt="30">
        <dgm:presLayoutVars>
          <dgm:chMax/>
          <dgm:chPref val="3"/>
        </dgm:presLayoutVars>
      </dgm:prSet>
      <dgm:spPr/>
    </dgm:pt>
    <dgm:pt modelId="{E9A7E02B-6934-44F6-BCAB-FBDB033CF0DA}" type="pres">
      <dgm:prSet presAssocID="{FE5B3B8B-6D5D-48F6-99A9-15F05BA41D13}" presName="titleText2" presStyleLbl="fgAcc1" presStyleIdx="25" presStyleCnt="30">
        <dgm:presLayoutVars>
          <dgm:chMax val="0"/>
          <dgm:chPref val="0"/>
        </dgm:presLayoutVars>
      </dgm:prSet>
      <dgm:spPr/>
    </dgm:pt>
    <dgm:pt modelId="{8A09302B-BB77-4A2F-86ED-2AD558053EBC}" type="pres">
      <dgm:prSet presAssocID="{FE5B3B8B-6D5D-48F6-99A9-15F05BA41D13}" presName="rootConnector" presStyleLbl="node4" presStyleIdx="0" presStyleCnt="0"/>
      <dgm:spPr/>
    </dgm:pt>
    <dgm:pt modelId="{31150D56-FEE3-4350-AFCD-CF94EC760582}" type="pres">
      <dgm:prSet presAssocID="{FE5B3B8B-6D5D-48F6-99A9-15F05BA41D13}" presName="hierChild4" presStyleCnt="0"/>
      <dgm:spPr/>
    </dgm:pt>
    <dgm:pt modelId="{573242F0-9C60-46C3-ACF0-C1BD201C409E}" type="pres">
      <dgm:prSet presAssocID="{FE5B3B8B-6D5D-48F6-99A9-15F05BA41D13}" presName="hierChild5" presStyleCnt="0"/>
      <dgm:spPr/>
    </dgm:pt>
    <dgm:pt modelId="{71B4FDD5-21B6-4C39-83EE-06AC037705E7}" type="pres">
      <dgm:prSet presAssocID="{1E06E860-3A94-4CEA-BD23-179AB2F1A6DA}" presName="Name37" presStyleLbl="parChTrans1D4" presStyleIdx="20" presStyleCnt="24"/>
      <dgm:spPr/>
    </dgm:pt>
    <dgm:pt modelId="{593B6CAB-664C-47E7-AFD3-2A2A5919387D}" type="pres">
      <dgm:prSet presAssocID="{B75F4570-BF8F-46CE-87CD-D67653484AA1}" presName="hierRoot2" presStyleCnt="0">
        <dgm:presLayoutVars>
          <dgm:hierBranch val="init"/>
        </dgm:presLayoutVars>
      </dgm:prSet>
      <dgm:spPr/>
    </dgm:pt>
    <dgm:pt modelId="{C585D8B8-F051-43AC-9F65-E672D3E29410}" type="pres">
      <dgm:prSet presAssocID="{B75F4570-BF8F-46CE-87CD-D67653484AA1}" presName="rootComposite" presStyleCnt="0"/>
      <dgm:spPr/>
    </dgm:pt>
    <dgm:pt modelId="{5FDBFC28-6B61-460A-8D4E-F4D813259102}" type="pres">
      <dgm:prSet presAssocID="{B75F4570-BF8F-46CE-87CD-D67653484AA1}" presName="rootText" presStyleLbl="node1" presStyleIdx="26" presStyleCnt="30">
        <dgm:presLayoutVars>
          <dgm:chMax/>
          <dgm:chPref val="3"/>
        </dgm:presLayoutVars>
      </dgm:prSet>
      <dgm:spPr/>
    </dgm:pt>
    <dgm:pt modelId="{AF69B57A-914E-4876-A666-3716B197C7C6}" type="pres">
      <dgm:prSet presAssocID="{B75F4570-BF8F-46CE-87CD-D67653484AA1}" presName="titleText2" presStyleLbl="fgAcc1" presStyleIdx="26" presStyleCnt="30">
        <dgm:presLayoutVars>
          <dgm:chMax val="0"/>
          <dgm:chPref val="0"/>
        </dgm:presLayoutVars>
      </dgm:prSet>
      <dgm:spPr/>
    </dgm:pt>
    <dgm:pt modelId="{1CF88973-2DA1-4AFA-A260-A02A1D8434AE}" type="pres">
      <dgm:prSet presAssocID="{B75F4570-BF8F-46CE-87CD-D67653484AA1}" presName="rootConnector" presStyleLbl="node4" presStyleIdx="0" presStyleCnt="0"/>
      <dgm:spPr/>
    </dgm:pt>
    <dgm:pt modelId="{0853D6EC-8DDA-4CA5-BC93-4765A9253795}" type="pres">
      <dgm:prSet presAssocID="{B75F4570-BF8F-46CE-87CD-D67653484AA1}" presName="hierChild4" presStyleCnt="0"/>
      <dgm:spPr/>
    </dgm:pt>
    <dgm:pt modelId="{DDCFEB5C-8A92-4B19-A279-92DD0B8888C1}" type="pres">
      <dgm:prSet presAssocID="{B75F4570-BF8F-46CE-87CD-D67653484AA1}" presName="hierChild5" presStyleCnt="0"/>
      <dgm:spPr/>
    </dgm:pt>
    <dgm:pt modelId="{454EF748-821C-47F1-AECB-93A83A784C30}" type="pres">
      <dgm:prSet presAssocID="{5CD82E3A-E301-4A3A-AB40-A5213388135F}" presName="Name37" presStyleLbl="parChTrans1D4" presStyleIdx="21" presStyleCnt="24"/>
      <dgm:spPr/>
    </dgm:pt>
    <dgm:pt modelId="{9924CF94-7134-406E-A2CB-A40242C70FE3}" type="pres">
      <dgm:prSet presAssocID="{D4D100E5-05F3-40B8-839E-F519599E042D}" presName="hierRoot2" presStyleCnt="0">
        <dgm:presLayoutVars>
          <dgm:hierBranch val="init"/>
        </dgm:presLayoutVars>
      </dgm:prSet>
      <dgm:spPr/>
    </dgm:pt>
    <dgm:pt modelId="{1E5CB142-8212-4395-A082-190A2AFE6CAC}" type="pres">
      <dgm:prSet presAssocID="{D4D100E5-05F3-40B8-839E-F519599E042D}" presName="rootComposite" presStyleCnt="0"/>
      <dgm:spPr/>
    </dgm:pt>
    <dgm:pt modelId="{376B3388-3DA6-4AAC-A239-42D4E78F497A}" type="pres">
      <dgm:prSet presAssocID="{D4D100E5-05F3-40B8-839E-F519599E042D}" presName="rootText" presStyleLbl="node1" presStyleIdx="27" presStyleCnt="30">
        <dgm:presLayoutVars>
          <dgm:chMax/>
          <dgm:chPref val="3"/>
        </dgm:presLayoutVars>
      </dgm:prSet>
      <dgm:spPr/>
    </dgm:pt>
    <dgm:pt modelId="{94DC8143-7FB8-4FBE-98E7-07A29022D85D}" type="pres">
      <dgm:prSet presAssocID="{D4D100E5-05F3-40B8-839E-F519599E042D}" presName="titleText2" presStyleLbl="fgAcc1" presStyleIdx="27" presStyleCnt="30">
        <dgm:presLayoutVars>
          <dgm:chMax val="0"/>
          <dgm:chPref val="0"/>
        </dgm:presLayoutVars>
      </dgm:prSet>
      <dgm:spPr/>
    </dgm:pt>
    <dgm:pt modelId="{51048ED9-A377-4CED-BE95-48767F32D35E}" type="pres">
      <dgm:prSet presAssocID="{D4D100E5-05F3-40B8-839E-F519599E042D}" presName="rootConnector" presStyleLbl="node4" presStyleIdx="0" presStyleCnt="0"/>
      <dgm:spPr/>
    </dgm:pt>
    <dgm:pt modelId="{CBA07CAD-0A61-4ED0-AA5D-BEBEA232C26A}" type="pres">
      <dgm:prSet presAssocID="{D4D100E5-05F3-40B8-839E-F519599E042D}" presName="hierChild4" presStyleCnt="0"/>
      <dgm:spPr/>
    </dgm:pt>
    <dgm:pt modelId="{8C6231B1-FE14-48F4-AA3D-958FA55376FF}" type="pres">
      <dgm:prSet presAssocID="{D4D100E5-05F3-40B8-839E-F519599E042D}" presName="hierChild5" presStyleCnt="0"/>
      <dgm:spPr/>
    </dgm:pt>
    <dgm:pt modelId="{50B45747-3092-4AA9-AB58-E24FBC1D9D94}" type="pres">
      <dgm:prSet presAssocID="{17A5A8DF-70AE-45F2-B654-DCE9569DAF69}" presName="Name37" presStyleLbl="parChTrans1D4" presStyleIdx="22" presStyleCnt="24"/>
      <dgm:spPr/>
    </dgm:pt>
    <dgm:pt modelId="{24AB5546-7BEE-49BE-801B-805E7797324C}" type="pres">
      <dgm:prSet presAssocID="{6FEFDD78-9AB7-42BA-805F-2837E78A4A19}" presName="hierRoot2" presStyleCnt="0">
        <dgm:presLayoutVars>
          <dgm:hierBranch val="init"/>
        </dgm:presLayoutVars>
      </dgm:prSet>
      <dgm:spPr/>
    </dgm:pt>
    <dgm:pt modelId="{AD7F822A-CAD4-4E0C-BB7D-BEF8AE78B4EB}" type="pres">
      <dgm:prSet presAssocID="{6FEFDD78-9AB7-42BA-805F-2837E78A4A19}" presName="rootComposite" presStyleCnt="0"/>
      <dgm:spPr/>
    </dgm:pt>
    <dgm:pt modelId="{3E5220C4-FED0-4422-9489-7AAD4DDFAD09}" type="pres">
      <dgm:prSet presAssocID="{6FEFDD78-9AB7-42BA-805F-2837E78A4A19}" presName="rootText" presStyleLbl="node1" presStyleIdx="28" presStyleCnt="30">
        <dgm:presLayoutVars>
          <dgm:chMax/>
          <dgm:chPref val="3"/>
        </dgm:presLayoutVars>
      </dgm:prSet>
      <dgm:spPr/>
    </dgm:pt>
    <dgm:pt modelId="{0E840960-4605-43C5-9CE7-0EF3E7B00377}" type="pres">
      <dgm:prSet presAssocID="{6FEFDD78-9AB7-42BA-805F-2837E78A4A19}" presName="titleText2" presStyleLbl="fgAcc1" presStyleIdx="28" presStyleCnt="30">
        <dgm:presLayoutVars>
          <dgm:chMax val="0"/>
          <dgm:chPref val="0"/>
        </dgm:presLayoutVars>
      </dgm:prSet>
      <dgm:spPr/>
    </dgm:pt>
    <dgm:pt modelId="{210C4B95-A688-4028-9DB7-B49FBA6B7D80}" type="pres">
      <dgm:prSet presAssocID="{6FEFDD78-9AB7-42BA-805F-2837E78A4A19}" presName="rootConnector" presStyleLbl="node4" presStyleIdx="0" presStyleCnt="0"/>
      <dgm:spPr/>
    </dgm:pt>
    <dgm:pt modelId="{BE267ABA-F42E-439E-9341-F89A99C3C3CC}" type="pres">
      <dgm:prSet presAssocID="{6FEFDD78-9AB7-42BA-805F-2837E78A4A19}" presName="hierChild4" presStyleCnt="0"/>
      <dgm:spPr/>
    </dgm:pt>
    <dgm:pt modelId="{0F4446FF-8439-48D8-A62E-5CF1B922205D}" type="pres">
      <dgm:prSet presAssocID="{6FEFDD78-9AB7-42BA-805F-2837E78A4A19}" presName="hierChild5" presStyleCnt="0"/>
      <dgm:spPr/>
    </dgm:pt>
    <dgm:pt modelId="{FEA2A684-B1BD-43ED-B9E9-F080D3841BAD}" type="pres">
      <dgm:prSet presAssocID="{392B9AE2-9CD5-485E-986A-DE78502E3B17}" presName="Name37" presStyleLbl="parChTrans1D4" presStyleIdx="23" presStyleCnt="24"/>
      <dgm:spPr/>
    </dgm:pt>
    <dgm:pt modelId="{4F83CDFE-70BD-4A46-8BD3-CCFC970EE053}" type="pres">
      <dgm:prSet presAssocID="{FC3E98D2-083D-4184-AC8D-1ACCBBD33AC1}" presName="hierRoot2" presStyleCnt="0">
        <dgm:presLayoutVars>
          <dgm:hierBranch val="init"/>
        </dgm:presLayoutVars>
      </dgm:prSet>
      <dgm:spPr/>
    </dgm:pt>
    <dgm:pt modelId="{59C0AE2A-6CBC-4388-9060-BF76724FEE7C}" type="pres">
      <dgm:prSet presAssocID="{FC3E98D2-083D-4184-AC8D-1ACCBBD33AC1}" presName="rootComposite" presStyleCnt="0"/>
      <dgm:spPr/>
    </dgm:pt>
    <dgm:pt modelId="{BF24FEA1-8EFF-48AD-B272-B3DCBC9352CE}" type="pres">
      <dgm:prSet presAssocID="{FC3E98D2-083D-4184-AC8D-1ACCBBD33AC1}" presName="rootText" presStyleLbl="node1" presStyleIdx="29" presStyleCnt="30">
        <dgm:presLayoutVars>
          <dgm:chMax/>
          <dgm:chPref val="3"/>
        </dgm:presLayoutVars>
      </dgm:prSet>
      <dgm:spPr/>
    </dgm:pt>
    <dgm:pt modelId="{73C7D705-F809-42DA-B393-3B5DEC665C59}" type="pres">
      <dgm:prSet presAssocID="{FC3E98D2-083D-4184-AC8D-1ACCBBD33AC1}" presName="titleText2" presStyleLbl="fgAcc1" presStyleIdx="29" presStyleCnt="30">
        <dgm:presLayoutVars>
          <dgm:chMax val="0"/>
          <dgm:chPref val="0"/>
        </dgm:presLayoutVars>
      </dgm:prSet>
      <dgm:spPr/>
    </dgm:pt>
    <dgm:pt modelId="{519B1B88-BA1E-45D7-8CB1-CE95684426EF}" type="pres">
      <dgm:prSet presAssocID="{FC3E98D2-083D-4184-AC8D-1ACCBBD33AC1}" presName="rootConnector" presStyleLbl="node4" presStyleIdx="0" presStyleCnt="0"/>
      <dgm:spPr/>
    </dgm:pt>
    <dgm:pt modelId="{BB2158C7-AA13-4563-86D9-2DC1BF99CE33}" type="pres">
      <dgm:prSet presAssocID="{FC3E98D2-083D-4184-AC8D-1ACCBBD33AC1}" presName="hierChild4" presStyleCnt="0"/>
      <dgm:spPr/>
    </dgm:pt>
    <dgm:pt modelId="{C7AD511A-087F-4B02-9A48-DD686C560255}" type="pres">
      <dgm:prSet presAssocID="{FC3E98D2-083D-4184-AC8D-1ACCBBD33AC1}" presName="hierChild5" presStyleCnt="0"/>
      <dgm:spPr/>
    </dgm:pt>
    <dgm:pt modelId="{70919117-EE32-4215-AC2D-57CA3BAC92EB}" type="pres">
      <dgm:prSet presAssocID="{37167CE4-004B-4A92-97C1-D9AB91D1E597}" presName="hierChild5" presStyleCnt="0"/>
      <dgm:spPr/>
    </dgm:pt>
    <dgm:pt modelId="{629318C0-D2D4-440A-AA4F-0B8385EDBEF0}" type="pres">
      <dgm:prSet presAssocID="{FF6DCE18-2F30-457F-867F-F0FDA79DBD3D}" presName="hierChild5" presStyleCnt="0"/>
      <dgm:spPr/>
    </dgm:pt>
    <dgm:pt modelId="{6B557700-F9DE-4831-94E3-4FD18DF9A70E}" type="pres">
      <dgm:prSet presAssocID="{382F24F8-4A2B-4F7C-B865-F38110F98462}" presName="hierChild5" presStyleCnt="0"/>
      <dgm:spPr/>
    </dgm:pt>
    <dgm:pt modelId="{2DD796AB-BC25-4762-96CE-2A99AD58DBEE}" type="pres">
      <dgm:prSet presAssocID="{BBA08D49-ACDB-41C4-9B8E-BA5BF765A241}" presName="hierChild3" presStyleCnt="0"/>
      <dgm:spPr/>
    </dgm:pt>
  </dgm:ptLst>
  <dgm:cxnLst>
    <dgm:cxn modelId="{EB409900-C6D7-41CD-9985-78A96DADFE3D}" srcId="{37167CE4-004B-4A92-97C1-D9AB91D1E597}" destId="{D4D100E5-05F3-40B8-839E-F519599E042D}" srcOrd="4" destOrd="0" parTransId="{5CD82E3A-E301-4A3A-AB40-A5213388135F}" sibTransId="{45D51C5E-1687-46ED-BA12-FCC4AF35EEEC}"/>
    <dgm:cxn modelId="{5ACC2901-2E87-4426-BADC-C00F6DD11353}" type="presOf" srcId="{CEF10752-D306-4C97-97AA-ABA58667715A}" destId="{B542D250-53F1-4E14-827F-CAD910F98419}" srcOrd="0" destOrd="0" presId="urn:microsoft.com/office/officeart/2008/layout/NameandTitleOrganizationalChart"/>
    <dgm:cxn modelId="{30AB2502-0242-4BD8-995B-2AC1590710F7}" type="presOf" srcId="{71874188-B75F-4064-AB1E-EF8DE22498EF}" destId="{08D63047-B6BF-4682-B634-C48727962043}" srcOrd="0" destOrd="0" presId="urn:microsoft.com/office/officeart/2008/layout/NameandTitleOrganizationalChart"/>
    <dgm:cxn modelId="{B3FBBB03-B80E-4E3B-9113-E35F54631CCB}" type="presOf" srcId="{E52B773F-D8F6-425F-8E29-B03F64B67695}" destId="{6B2898F3-846D-47E3-9CDC-7A0494521D4D}" srcOrd="0" destOrd="0" presId="urn:microsoft.com/office/officeart/2008/layout/NameandTitleOrganizationalChart"/>
    <dgm:cxn modelId="{C8981404-AA9D-4A2F-B9B3-FBCDFA9DCF5B}" type="presOf" srcId="{55D7087E-07C5-45A0-88EB-83BFE2480427}" destId="{8FFE4F06-EF74-4C00-BE50-E059F8BCC719}" srcOrd="0" destOrd="0" presId="urn:microsoft.com/office/officeart/2008/layout/NameandTitleOrganizationalChart"/>
    <dgm:cxn modelId="{2F486505-9C36-40AA-81B2-0B3260075969}" type="presOf" srcId="{409F12C1-FE63-4539-92D4-C048C2E32AD8}" destId="{1CA86BE9-C977-402C-92D3-0DDD406924F4}" srcOrd="0" destOrd="0" presId="urn:microsoft.com/office/officeart/2008/layout/NameandTitleOrganizationalChart"/>
    <dgm:cxn modelId="{ADFDA805-7751-4016-87BD-AC6A4263299C}" type="presOf" srcId="{0C3A5888-3DEE-408E-B0AC-780240AEF5B3}" destId="{AEE5BD9E-7E56-47AC-92F2-AFF247A416B4}" srcOrd="1" destOrd="0" presId="urn:microsoft.com/office/officeart/2008/layout/NameandTitleOrganizationalChart"/>
    <dgm:cxn modelId="{DFA7AC06-213F-48A3-8530-16C159DC3C1A}" type="presOf" srcId="{7A47E222-E968-45E7-A96C-5772DD5A98B3}" destId="{0356A558-A7CE-4043-90EA-C314E1A5EC50}" srcOrd="1" destOrd="0" presId="urn:microsoft.com/office/officeart/2008/layout/NameandTitleOrganizationalChart"/>
    <dgm:cxn modelId="{1FCE7909-1CD6-4672-AB92-707BFEAED98A}" type="presOf" srcId="{C46164C9-41C7-463A-9202-B5C4E0B4811C}" destId="{917720BB-30E9-4202-8BF4-677BF8378791}" srcOrd="0" destOrd="0" presId="urn:microsoft.com/office/officeart/2008/layout/NameandTitleOrganizationalChart"/>
    <dgm:cxn modelId="{57054E0A-C978-4970-AE76-41A6487B1F92}" srcId="{BBA08D49-ACDB-41C4-9B8E-BA5BF765A241}" destId="{71505681-C441-4756-A7E0-DFFCB13350B6}" srcOrd="0" destOrd="0" parTransId="{61CECA18-A61A-43DB-8CFC-5040D6A8FD76}" sibTransId="{1F314C3D-B1D2-45C0-B6D6-7A1F6BED50DC}"/>
    <dgm:cxn modelId="{8E38820A-40F8-41D6-AB05-9A1BDD921F2D}" type="presOf" srcId="{C3DEF0B2-2B53-4E71-9D0F-A1C239E48A6E}" destId="{C2D532C0-2068-44FE-87F0-41BF71E2E9AF}" srcOrd="0" destOrd="0" presId="urn:microsoft.com/office/officeart/2008/layout/NameandTitleOrganizationalChart"/>
    <dgm:cxn modelId="{7E42D40C-A561-4733-AC74-8A1CF0729F68}" type="presOf" srcId="{D8E1B95F-B4B9-42A1-BC43-1C65C26827D5}" destId="{67459663-0504-44E5-9052-65EE56715E34}" srcOrd="0" destOrd="0" presId="urn:microsoft.com/office/officeart/2008/layout/NameandTitleOrganizationalChart"/>
    <dgm:cxn modelId="{70F0BA11-A504-4578-9D90-B215AB32BA01}" type="presOf" srcId="{50ED73DB-B214-4CF4-A662-368E41A09237}" destId="{F5664779-76F3-4865-AAF1-88BB3BF6D816}" srcOrd="0" destOrd="0" presId="urn:microsoft.com/office/officeart/2008/layout/NameandTitleOrganizationalChart"/>
    <dgm:cxn modelId="{375AE612-EEDA-4E29-8559-3D79AC9541AD}" type="presOf" srcId="{382F24F8-4A2B-4F7C-B865-F38110F98462}" destId="{31FC0E82-1DCC-4E73-B947-1C7A6A2C0B78}" srcOrd="1" destOrd="0" presId="urn:microsoft.com/office/officeart/2008/layout/NameandTitleOrganizationalChart"/>
    <dgm:cxn modelId="{F6E56913-FA71-44BC-A126-B69EF7428982}" type="presOf" srcId="{F1A6A952-3483-42F7-9023-08222CEFDD8D}" destId="{10662B07-7217-4518-8AE3-C42B62149311}" srcOrd="0" destOrd="0" presId="urn:microsoft.com/office/officeart/2008/layout/NameandTitleOrganizationalChart"/>
    <dgm:cxn modelId="{D9A48E18-BE8D-4B21-B28D-5779045ECE1A}" type="presOf" srcId="{C65E3E02-BAF1-4450-9A29-216695EF8B6A}" destId="{5391195D-EBA9-4C8C-A94C-207C5C9DD654}" srcOrd="0" destOrd="0" presId="urn:microsoft.com/office/officeart/2008/layout/NameandTitleOrganizationalChart"/>
    <dgm:cxn modelId="{3DBC611A-7E8E-46C0-A4EB-AAEE191BAA84}" type="presOf" srcId="{715E1F2A-65F7-464F-AB20-2485D20E3EB1}" destId="{4DF6E5B2-FCD1-4832-832D-F9C201F13AE7}" srcOrd="0" destOrd="0" presId="urn:microsoft.com/office/officeart/2008/layout/NameandTitleOrganizationalChart"/>
    <dgm:cxn modelId="{8DB92E1C-CCC3-4935-9ED3-F397016789B7}" srcId="{B3234B06-D6D2-4627-9DBD-5BFDC30A8B35}" destId="{71874188-B75F-4064-AB1E-EF8DE22498EF}" srcOrd="3" destOrd="0" parTransId="{1DD49EF6-2109-402F-A0AE-D4BFD1C8CCD9}" sibTransId="{3B776B7C-7141-4048-A8EF-18BBAA063D91}"/>
    <dgm:cxn modelId="{62D1881F-80C0-4849-BF50-92FDA46DE5B4}" type="presOf" srcId="{7DFF3989-0B76-4676-A81F-386821D9CF8F}" destId="{73C7D705-F809-42DA-B393-3B5DEC665C59}" srcOrd="0" destOrd="0" presId="urn:microsoft.com/office/officeart/2008/layout/NameandTitleOrganizationalChart"/>
    <dgm:cxn modelId="{AE5CA923-B5C4-4CDA-8CFE-56D00105B313}" type="presOf" srcId="{38E5F180-DA55-409F-BC0C-B96BE6FED5B9}" destId="{44DB8631-36C4-4A28-9DE7-C4A13BD84F1E}" srcOrd="1" destOrd="0" presId="urn:microsoft.com/office/officeart/2008/layout/NameandTitleOrganizationalChart"/>
    <dgm:cxn modelId="{DC59AD23-578E-470E-AE5C-EA2A6AE6DD7A}" type="presOf" srcId="{2E30DCFC-5D0C-4605-8930-6C133F95FE43}" destId="{A827FBBC-A1E7-4D4F-984F-EDC9AB706C1E}" srcOrd="0" destOrd="0" presId="urn:microsoft.com/office/officeart/2008/layout/NameandTitleOrganizationalChart"/>
    <dgm:cxn modelId="{B4206824-B384-4338-853A-87574B08F8A0}" type="presOf" srcId="{BBA08D49-ACDB-41C4-9B8E-BA5BF765A241}" destId="{6B79C19A-4B71-45D9-B704-E0D08407D64F}" srcOrd="0" destOrd="0" presId="urn:microsoft.com/office/officeart/2008/layout/NameandTitleOrganizationalChart"/>
    <dgm:cxn modelId="{0007C624-C147-4EF1-B379-28E9877AB68F}" srcId="{B3234B06-D6D2-4627-9DBD-5BFDC30A8B35}" destId="{290E1F9B-13AB-40FF-8D0C-99B93ADD2803}" srcOrd="1" destOrd="0" parTransId="{A82D25C1-C4B7-4CD0-87C3-9E60B2A81619}" sibTransId="{E52B773F-D8F6-425F-8E29-B03F64B67695}"/>
    <dgm:cxn modelId="{563A7227-82D5-4D15-B760-FB98019F0CBF}" type="presOf" srcId="{4AD04853-9707-4F47-A233-F64CC3EE46C8}" destId="{3C53E1CC-EB18-4158-BEDD-28097AAAC31D}" srcOrd="0" destOrd="0" presId="urn:microsoft.com/office/officeart/2008/layout/NameandTitleOrganizationalChart"/>
    <dgm:cxn modelId="{F26D3328-5A88-48FE-9CBB-431209FB73AF}" type="presOf" srcId="{37167CE4-004B-4A92-97C1-D9AB91D1E597}" destId="{DFE5AFAC-FE9D-4DAD-9062-232DB270E4DC}" srcOrd="0" destOrd="0" presId="urn:microsoft.com/office/officeart/2008/layout/NameandTitleOrganizationalChart"/>
    <dgm:cxn modelId="{19C7E228-4042-4885-AAF3-CD4158CBF316}" type="presOf" srcId="{FF6DCE18-2F30-457F-867F-F0FDA79DBD3D}" destId="{5239FE2D-876B-4DAE-B7A1-F9A5BD95544B}" srcOrd="1" destOrd="0" presId="urn:microsoft.com/office/officeart/2008/layout/NameandTitleOrganizationalChart"/>
    <dgm:cxn modelId="{14095E2A-9D01-4066-B6BB-13D0545B2017}" type="presOf" srcId="{270F41DF-629E-4336-B759-2EAE39B52033}" destId="{DFC022B2-40AB-4D89-A172-F6F25A2766D2}" srcOrd="0" destOrd="0" presId="urn:microsoft.com/office/officeart/2008/layout/NameandTitleOrganizationalChart"/>
    <dgm:cxn modelId="{B657B52F-11F5-49CB-AA1B-66365947150B}" type="presOf" srcId="{1E06E860-3A94-4CEA-BD23-179AB2F1A6DA}" destId="{71B4FDD5-21B6-4C39-83EE-06AC037705E7}" srcOrd="0" destOrd="0" presId="urn:microsoft.com/office/officeart/2008/layout/NameandTitleOrganizationalChart"/>
    <dgm:cxn modelId="{03022731-CD04-4416-B0D2-45D45CCC750B}" type="presOf" srcId="{D0F79312-6744-4B76-9C6F-C43A6A15A0E2}" destId="{0E1885A9-DEF2-4068-B9F1-2A33C5DBB705}" srcOrd="0" destOrd="0" presId="urn:microsoft.com/office/officeart/2008/layout/NameandTitleOrganizationalChart"/>
    <dgm:cxn modelId="{AC7F6B34-67F0-4F1F-AEF1-DDDDA3EC041A}" srcId="{B3234B06-D6D2-4627-9DBD-5BFDC30A8B35}" destId="{8D90941E-5594-43C3-AC4F-164BAE48C96E}" srcOrd="2" destOrd="0" parTransId="{9377E569-E8C7-4A03-8873-54BB3FC91767}" sibTransId="{AC66FF49-1667-48B6-9928-3742074F719C}"/>
    <dgm:cxn modelId="{37A7B835-7383-48A9-ADD3-794C66CE10DC}" type="presOf" srcId="{93B21A11-6B7B-49E4-953B-CE00DAEC66E2}" destId="{345B985B-47C5-49DB-BD7D-1077740190D9}" srcOrd="0" destOrd="0" presId="urn:microsoft.com/office/officeart/2008/layout/NameandTitleOrganizationalChart"/>
    <dgm:cxn modelId="{8A9EDE3A-DD81-440D-A592-D5AB2958FAD4}" type="presOf" srcId="{AC66FF49-1667-48B6-9928-3742074F719C}" destId="{671A2026-AB36-4948-8704-69EE4AC58E7D}" srcOrd="0" destOrd="0" presId="urn:microsoft.com/office/officeart/2008/layout/NameandTitleOrganizationalChart"/>
    <dgm:cxn modelId="{7AE08A3B-8A0E-44CC-B455-9E9BB56AA9EA}" type="presOf" srcId="{FB01E7BC-85A9-42F7-9986-BE9FC30ED259}" destId="{F7F23650-FE28-4353-83DD-32674034ACDC}" srcOrd="0" destOrd="0" presId="urn:microsoft.com/office/officeart/2008/layout/NameandTitleOrganizationalChart"/>
    <dgm:cxn modelId="{E5E6B33B-76A0-41EE-8E9F-9642CEE09E45}" type="presOf" srcId="{1A968BAA-2FD4-4616-8F16-081D614CF21B}" destId="{10EC037D-3FD3-48C7-9B03-A0403884600F}" srcOrd="1" destOrd="0" presId="urn:microsoft.com/office/officeart/2008/layout/NameandTitleOrganizationalChart"/>
    <dgm:cxn modelId="{602C6A3C-E792-44E3-968A-70C91E2C467D}" type="presOf" srcId="{77F79BEC-9A44-4824-963C-406CED6BFC0F}" destId="{78181187-6CEB-41D3-9EA5-F49C9220EA22}" srcOrd="0" destOrd="0" presId="urn:microsoft.com/office/officeart/2008/layout/NameandTitleOrganizationalChart"/>
    <dgm:cxn modelId="{20DE5A3D-6530-4A9E-92ED-13F1CB6BA0CC}" type="presOf" srcId="{1DD49EF6-2109-402F-A0AE-D4BFD1C8CCD9}" destId="{08D77D4A-A24E-4B52-8F68-9BF9EB259018}" srcOrd="0" destOrd="0" presId="urn:microsoft.com/office/officeart/2008/layout/NameandTitleOrganizationalChart"/>
    <dgm:cxn modelId="{415FD23E-6B33-486A-89F7-31065E1938FB}" type="presOf" srcId="{6342D3AA-4D9A-45FE-B3EB-D8A875545209}" destId="{B33E4977-0935-45C6-BB9F-ADEE9579EDFB}" srcOrd="1" destOrd="0" presId="urn:microsoft.com/office/officeart/2008/layout/NameandTitleOrganizationalChart"/>
    <dgm:cxn modelId="{A803BC3F-2A27-4D30-9B82-9B13FD420997}" type="presOf" srcId="{1CB2604C-CFBE-4543-ABEE-5DE79835FE31}" destId="{70840DFD-28BD-41DD-84F3-D28EC7762B7A}" srcOrd="0" destOrd="0" presId="urn:microsoft.com/office/officeart/2008/layout/NameandTitleOrganizationalChart"/>
    <dgm:cxn modelId="{08171D5B-AC96-4BDB-9388-208FE461D23A}" type="presOf" srcId="{78E84769-0855-466B-B887-70275D4576D6}" destId="{5C5A02CD-D818-4C11-BEAA-688822DBC661}" srcOrd="0" destOrd="0" presId="urn:microsoft.com/office/officeart/2008/layout/NameandTitleOrganizationalChart"/>
    <dgm:cxn modelId="{08C85B5D-CB59-4D07-AFF3-B48745F7BAF7}" type="presOf" srcId="{2C91DE38-FCD2-41FB-BC0E-DE182A130D73}" destId="{F982F33F-2FE4-4069-935D-7C4300C22A53}" srcOrd="0" destOrd="0" presId="urn:microsoft.com/office/officeart/2008/layout/NameandTitleOrganizationalChart"/>
    <dgm:cxn modelId="{F07D685D-FF88-4BB3-976A-4B23C4A620E3}" srcId="{37167CE4-004B-4A92-97C1-D9AB91D1E597}" destId="{B75F4570-BF8F-46CE-87CD-D67653484AA1}" srcOrd="3" destOrd="0" parTransId="{1E06E860-3A94-4CEA-BD23-179AB2F1A6DA}" sibTransId="{687571EC-618F-4B93-ABE1-73C1A501EAF9}"/>
    <dgm:cxn modelId="{E8863D5E-8E99-41D8-B184-B2F1282D09BA}" type="presOf" srcId="{0C029DF8-F1F7-4A8A-9C6D-B38446E5ECDE}" destId="{CF659722-9ADC-43C8-A992-58ECA6CB2E8D}" srcOrd="0" destOrd="0" presId="urn:microsoft.com/office/officeart/2008/layout/NameandTitleOrganizationalChart"/>
    <dgm:cxn modelId="{393E5162-9BD9-41D0-9A1A-868FEE111CFD}" srcId="{A324E8C7-539D-4F7B-AA0C-F027148B9929}" destId="{BBA08D49-ACDB-41C4-9B8E-BA5BF765A241}" srcOrd="0" destOrd="0" parTransId="{40E565E2-19CC-4FC4-A2F3-FEDD74EC348C}" sibTransId="{4AD04853-9707-4F47-A233-F64CC3EE46C8}"/>
    <dgm:cxn modelId="{865F5842-5AA6-4B8D-93DD-ADC8D46F1EA2}" type="presOf" srcId="{1F314C3D-B1D2-45C0-B6D6-7A1F6BED50DC}" destId="{91557168-15CD-42C6-B33C-CA3E7BF33B8D}" srcOrd="0" destOrd="0" presId="urn:microsoft.com/office/officeart/2008/layout/NameandTitleOrganizationalChart"/>
    <dgm:cxn modelId="{6E58EC63-B924-4093-9888-A865976CA224}" type="presOf" srcId="{CE6FB557-86CD-4D03-AC52-3928D02DA9EB}" destId="{0C0570B0-FCD6-46C0-8107-EF2E8BADC726}" srcOrd="0" destOrd="0" presId="urn:microsoft.com/office/officeart/2008/layout/NameandTitleOrganizationalChart"/>
    <dgm:cxn modelId="{A63F7264-C274-4FD2-B380-66002EDB4292}" type="presOf" srcId="{2E5C3AF2-AD59-42B3-B028-0EDE83184B55}" destId="{F2DFE259-6F68-4CD4-92D4-F48B3C3039DB}" srcOrd="0" destOrd="0" presId="urn:microsoft.com/office/officeart/2008/layout/NameandTitleOrganizationalChart"/>
    <dgm:cxn modelId="{4EDCAF64-BA3A-4C95-A481-9CFBD99FD6F0}" srcId="{37167CE4-004B-4A92-97C1-D9AB91D1E597}" destId="{24531FA4-51C0-4E02-9166-766F8B4B22A6}" srcOrd="1" destOrd="0" parTransId="{78E84769-0855-466B-B887-70275D4576D6}" sibTransId="{F04953BA-2C38-4BF7-86FA-5ED9EA566851}"/>
    <dgm:cxn modelId="{5CEEE564-3FED-4C02-A7CF-A872D1A09F9F}" type="presOf" srcId="{4329F804-435D-4649-B29C-36D5FA535EBE}" destId="{F19EEBA3-4D96-43F0-9A50-2FB728B88A86}" srcOrd="0" destOrd="0" presId="urn:microsoft.com/office/officeart/2008/layout/NameandTitleOrganizationalChart"/>
    <dgm:cxn modelId="{40863B65-6BA9-4CF3-9ABC-D1550B2AC7D0}" srcId="{68AA656D-A36D-4C80-B917-90A35ACF3BF9}" destId="{F5326F04-94B6-462D-82DB-4BF0FB231A56}" srcOrd="0" destOrd="0" parTransId="{F0D47457-63AC-41A9-9687-BA95EC126931}" sibTransId="{93B21A11-6B7B-49E4-953B-CE00DAEC66E2}"/>
    <dgm:cxn modelId="{19816647-3879-432F-9205-99FF0BB70C34}" type="presOf" srcId="{7BF772B2-1A56-460E-B78D-F8CC00C0FF8D}" destId="{572571FF-A06A-4B93-868E-B60B6688CA56}" srcOrd="0" destOrd="0" presId="urn:microsoft.com/office/officeart/2008/layout/NameandTitleOrganizationalChart"/>
    <dgm:cxn modelId="{86512649-C469-4A43-A2C7-F890616A523E}" srcId="{382F24F8-4A2B-4F7C-B865-F38110F98462}" destId="{FF6DCE18-2F30-457F-867F-F0FDA79DBD3D}" srcOrd="0" destOrd="0" parTransId="{732FCF55-FD37-4485-8B41-E0E4D921F71E}" sibTransId="{E210D026-C5F7-405D-A5C9-3878151C15BC}"/>
    <dgm:cxn modelId="{D96D2969-B0D3-4C5A-BAC9-C4244C17B10B}" type="presOf" srcId="{CA049BE7-1521-4EEC-8716-5229EC22B500}" destId="{CFA711C8-3A15-4C99-B640-678FB59C4B99}" srcOrd="1" destOrd="0" presId="urn:microsoft.com/office/officeart/2008/layout/NameandTitleOrganizationalChart"/>
    <dgm:cxn modelId="{592E414A-762E-4C04-A5D7-20F97C98E479}" srcId="{B3234B06-D6D2-4627-9DBD-5BFDC30A8B35}" destId="{F6B520E5-5AA1-4125-8A7C-E6AD8BF1F83B}" srcOrd="4" destOrd="0" parTransId="{21D0D242-AA9E-44CA-AB96-B62B326DD883}" sibTransId="{9312BE37-FCA1-4BF7-B64C-27027188353C}"/>
    <dgm:cxn modelId="{F4A2444B-13A5-4A56-8CDB-C022B1318741}" srcId="{71505681-C441-4756-A7E0-DFFCB13350B6}" destId="{7A47E222-E968-45E7-A96C-5772DD5A98B3}" srcOrd="0" destOrd="0" parTransId="{9285FE64-467D-4EB3-9D7E-05A27BE6DDE4}" sibTransId="{0E46271F-D3A3-4BD4-9C72-003AB7798D67}"/>
    <dgm:cxn modelId="{696B8F4B-55BE-4602-BD25-0F187F62AF7B}" type="presOf" srcId="{38E5F180-DA55-409F-BC0C-B96BE6FED5B9}" destId="{212CA302-A366-4D08-8EB5-C8F0F90BB08C}" srcOrd="0" destOrd="0" presId="urn:microsoft.com/office/officeart/2008/layout/NameandTitleOrganizationalChart"/>
    <dgm:cxn modelId="{8546436C-31B8-4403-8062-DAE4F36AB99A}" srcId="{37167CE4-004B-4A92-97C1-D9AB91D1E597}" destId="{FE5B3B8B-6D5D-48F6-99A9-15F05BA41D13}" srcOrd="2" destOrd="0" parTransId="{1A16C290-6105-4119-AC83-44094F0231F5}" sibTransId="{E097C558-C819-4CE2-9513-5A4DB1E220D6}"/>
    <dgm:cxn modelId="{843BAF6C-E237-46BA-B418-24586AC08936}" type="presOf" srcId="{1BE3CC85-0F7D-49EF-8E82-C99B1CF29519}" destId="{7EFD822B-C4C5-4BAC-BF42-583E3D7F3628}" srcOrd="0" destOrd="0" presId="urn:microsoft.com/office/officeart/2008/layout/NameandTitleOrganizationalChart"/>
    <dgm:cxn modelId="{E6A8504E-0817-400E-8716-238AA0701018}" type="presOf" srcId="{6342D3AA-4D9A-45FE-B3EB-D8A875545209}" destId="{4FFB548C-620A-41AE-B5D5-7F88BA56F064}" srcOrd="0" destOrd="0" presId="urn:microsoft.com/office/officeart/2008/layout/NameandTitleOrganizationalChart"/>
    <dgm:cxn modelId="{A247F26E-3786-47CE-AFDF-93F0F93FD43F}" type="presOf" srcId="{0E46271F-D3A3-4BD4-9C72-003AB7798D67}" destId="{12133D2B-9850-4372-AECE-E84D93CA9D55}" srcOrd="0" destOrd="0" presId="urn:microsoft.com/office/officeart/2008/layout/NameandTitleOrganizationalChart"/>
    <dgm:cxn modelId="{5C10566F-D7CA-4E6B-AEAF-132E99AAB980}" type="presOf" srcId="{2F385089-7FFA-448E-A702-5EEB39029719}" destId="{313CD09B-12E4-450D-8F88-B168A7B6AE5B}" srcOrd="0" destOrd="0" presId="urn:microsoft.com/office/officeart/2008/layout/NameandTitleOrganizationalChart"/>
    <dgm:cxn modelId="{964AA46F-8B83-4BDB-9E7E-EC78EAFE855E}" srcId="{71505681-C441-4756-A7E0-DFFCB13350B6}" destId="{B3234B06-D6D2-4627-9DBD-5BFDC30A8B35}" srcOrd="1" destOrd="0" parTransId="{E15BD1E8-0FFB-4D25-A449-47B73840F82A}" sibTransId="{715E1F2A-65F7-464F-AB20-2485D20E3EB1}"/>
    <dgm:cxn modelId="{BBE2B351-0751-4CD1-A709-0BC909E911B9}" type="presOf" srcId="{FE5B3B8B-6D5D-48F6-99A9-15F05BA41D13}" destId="{8A09302B-BB77-4A2F-86ED-2AD558053EBC}" srcOrd="1" destOrd="0" presId="urn:microsoft.com/office/officeart/2008/layout/NameandTitleOrganizationalChart"/>
    <dgm:cxn modelId="{EC9FE773-266B-4D3F-95E9-2A610BF0A91F}" type="presOf" srcId="{B75F4570-BF8F-46CE-87CD-D67653484AA1}" destId="{1CF88973-2DA1-4AFA-A260-A02A1D8434AE}" srcOrd="1" destOrd="0" presId="urn:microsoft.com/office/officeart/2008/layout/NameandTitleOrganizationalChart"/>
    <dgm:cxn modelId="{D43C1B74-D87D-426D-9FA1-B3C803E42756}" type="presOf" srcId="{F04953BA-2C38-4BF7-86FA-5ED9EA566851}" destId="{21BFA399-E45C-48A7-BD73-1E6C58B14BA4}" srcOrd="0" destOrd="0" presId="urn:microsoft.com/office/officeart/2008/layout/NameandTitleOrganizationalChart"/>
    <dgm:cxn modelId="{FD922454-581B-4E2C-8AFC-BA79A07597DA}" srcId="{F5326F04-94B6-462D-82DB-4BF0FB231A56}" destId="{78341A3A-93D9-45D3-A83C-1E10FFF78B63}" srcOrd="4" destOrd="0" parTransId="{54EF55DD-D30A-45DD-AD62-599CB8A9D61C}" sibTransId="{C3DEF0B2-2B53-4E71-9D0F-A1C239E48A6E}"/>
    <dgm:cxn modelId="{8224D774-0321-44E3-8FD6-FF47CE522D2E}" type="presOf" srcId="{F6053115-1863-453F-904A-0827E52DFE3C}" destId="{82AF862E-4EB7-4649-BF1D-BD8514771F84}" srcOrd="0" destOrd="0" presId="urn:microsoft.com/office/officeart/2008/layout/NameandTitleOrganizationalChart"/>
    <dgm:cxn modelId="{639B6B57-6860-423B-8452-31A431662595}" type="presOf" srcId="{D4D100E5-05F3-40B8-839E-F519599E042D}" destId="{51048ED9-A377-4CED-BE95-48767F32D35E}" srcOrd="1" destOrd="0" presId="urn:microsoft.com/office/officeart/2008/layout/NameandTitleOrganizationalChart"/>
    <dgm:cxn modelId="{0278EE57-5FDA-4903-9F44-8001A7C702E1}" type="presOf" srcId="{A324E8C7-539D-4F7B-AA0C-F027148B9929}" destId="{CA1FCCD9-6411-4F35-9F1E-A1BB8EACC568}" srcOrd="0" destOrd="0" presId="urn:microsoft.com/office/officeart/2008/layout/NameandTitleOrganizationalChart"/>
    <dgm:cxn modelId="{2F734679-154F-47A9-8BFD-3F385D342613}" type="presOf" srcId="{FB01E7BC-85A9-42F7-9986-BE9FC30ED259}" destId="{7DA86088-F6E8-476F-AE07-8EF7D47C2BFE}" srcOrd="1" destOrd="0" presId="urn:microsoft.com/office/officeart/2008/layout/NameandTitleOrganizationalChart"/>
    <dgm:cxn modelId="{A717637C-1999-484F-836D-63B4B1B209A9}" type="presOf" srcId="{6FEFDD78-9AB7-42BA-805F-2837E78A4A19}" destId="{3E5220C4-FED0-4422-9489-7AAD4DDFAD09}" srcOrd="0" destOrd="0" presId="urn:microsoft.com/office/officeart/2008/layout/NameandTitleOrganizationalChart"/>
    <dgm:cxn modelId="{695B7D7D-14AE-4F03-8D6D-32A95AB67B63}" type="presOf" srcId="{680B52F5-C841-4C89-BB07-46949BA5E787}" destId="{01CF2C40-12C4-4446-90ED-0F24FE9C877B}" srcOrd="0" destOrd="0" presId="urn:microsoft.com/office/officeart/2008/layout/NameandTitleOrganizationalChart"/>
    <dgm:cxn modelId="{782D827F-62AA-4A02-BCB2-94CAD57D6445}" type="presOf" srcId="{23BA001B-B64B-454F-9C8A-28CE2DAD5944}" destId="{A5890691-9497-4F96-8B53-0851902A0441}" srcOrd="0" destOrd="0" presId="urn:microsoft.com/office/officeart/2008/layout/NameandTitleOrganizationalChart"/>
    <dgm:cxn modelId="{CC8DF385-9F97-4F84-BDE3-D5790B87E8D9}" type="presOf" srcId="{7A47E222-E968-45E7-A96C-5772DD5A98B3}" destId="{F787B509-C01E-4854-BE04-CA05581395BF}" srcOrd="0" destOrd="0" presId="urn:microsoft.com/office/officeart/2008/layout/NameandTitleOrganizationalChart"/>
    <dgm:cxn modelId="{5E361D88-C0E3-46C7-9F43-9EAD2B36D9C7}" type="presOf" srcId="{B3234B06-D6D2-4627-9DBD-5BFDC30A8B35}" destId="{A8A234C1-953D-4EC7-889A-FD4622848ED4}" srcOrd="0" destOrd="0" presId="urn:microsoft.com/office/officeart/2008/layout/NameandTitleOrganizationalChart"/>
    <dgm:cxn modelId="{1A6D6588-C38A-4EEF-94F3-6E968798FA70}" type="presOf" srcId="{9377E569-E8C7-4A03-8873-54BB3FC91767}" destId="{A0A16CF0-83B6-453B-98D1-4F6CA79C341D}" srcOrd="0" destOrd="0" presId="urn:microsoft.com/office/officeart/2008/layout/NameandTitleOrganizationalChart"/>
    <dgm:cxn modelId="{2664CD88-7988-4E4D-95EE-0C2875B83FFD}" type="presOf" srcId="{F5326F04-94B6-462D-82DB-4BF0FB231A56}" destId="{38B756C0-8C0D-45C4-B2B6-4E08B1AB3523}" srcOrd="1" destOrd="0" presId="urn:microsoft.com/office/officeart/2008/layout/NameandTitleOrganizationalChart"/>
    <dgm:cxn modelId="{9125CB89-F3B4-441F-832D-62CC18F1E764}" type="presOf" srcId="{6FEFDD78-9AB7-42BA-805F-2837E78A4A19}" destId="{210C4B95-A688-4028-9DB7-B49FBA6B7D80}" srcOrd="1" destOrd="0" presId="urn:microsoft.com/office/officeart/2008/layout/NameandTitleOrganizationalChart"/>
    <dgm:cxn modelId="{EE4B178D-8250-46F2-B2FF-4A397CA6149F}" type="presOf" srcId="{BBA08D49-ACDB-41C4-9B8E-BA5BF765A241}" destId="{CF31CAA6-CB10-4561-8701-2E8B612B576D}" srcOrd="1" destOrd="0" presId="urn:microsoft.com/office/officeart/2008/layout/NameandTitleOrganizationalChart"/>
    <dgm:cxn modelId="{8778848E-3ED9-4A2B-AAE0-68C8A5B89432}" type="presOf" srcId="{F1A6A952-3483-42F7-9023-08222CEFDD8D}" destId="{F0C36FBF-DBE1-456A-A3B6-BFCE63BA5740}" srcOrd="1" destOrd="0" presId="urn:microsoft.com/office/officeart/2008/layout/NameandTitleOrganizationalChart"/>
    <dgm:cxn modelId="{B43CB090-B213-4534-9251-C104FD2AAF65}" srcId="{F5326F04-94B6-462D-82DB-4BF0FB231A56}" destId="{1A968BAA-2FD4-4616-8F16-081D614CF21B}" srcOrd="1" destOrd="0" parTransId="{2E5C3AF2-AD59-42B3-B028-0EDE83184B55}" sibTransId="{B17FD7FC-B5FF-4E37-A4BC-A5CF6082854E}"/>
    <dgm:cxn modelId="{FFC57E91-8E7D-4AE7-A891-0E98E1B48FF8}" type="presOf" srcId="{D76462A8-8338-40D0-A306-59F63D3D570B}" destId="{CF683F0C-E845-4670-B726-FF839A9DFCFE}" srcOrd="0" destOrd="0" presId="urn:microsoft.com/office/officeart/2008/layout/NameandTitleOrganizationalChart"/>
    <dgm:cxn modelId="{B8B5E091-4B20-454D-865B-0398C09E3D44}" type="presOf" srcId="{68AA656D-A36D-4C80-B917-90A35ACF3BF9}" destId="{FB871FC9-F55C-4132-A464-5A2BD9967E38}" srcOrd="0" destOrd="0" presId="urn:microsoft.com/office/officeart/2008/layout/NameandTitleOrganizationalChart"/>
    <dgm:cxn modelId="{17185495-F232-45D1-8C5D-4C447422349C}" type="presOf" srcId="{B17FD7FC-B5FF-4E37-A4BC-A5CF6082854E}" destId="{3C0C9018-EA8F-46CA-85D3-54E0E07B330C}" srcOrd="0" destOrd="0" presId="urn:microsoft.com/office/officeart/2008/layout/NameandTitleOrganizationalChart"/>
    <dgm:cxn modelId="{87D03298-9555-4DAD-A28F-B2FACCAA9520}" type="presOf" srcId="{71505681-C441-4756-A7E0-DFFCB13350B6}" destId="{DC0E2659-EBE5-4B0E-A590-341BA886A817}" srcOrd="0" destOrd="0" presId="urn:microsoft.com/office/officeart/2008/layout/NameandTitleOrganizationalChart"/>
    <dgm:cxn modelId="{03396698-DEC2-42FE-8DAA-5F9BACE4451E}" type="presOf" srcId="{F6ED0D56-9578-4AFC-8EEA-D1B40061E370}" destId="{0782EB12-561B-4570-985C-8FBFF7CB2AEB}" srcOrd="0" destOrd="0" presId="urn:microsoft.com/office/officeart/2008/layout/NameandTitleOrganizationalChart"/>
    <dgm:cxn modelId="{10191A9C-33F2-41B2-ADC5-02CCC29AD090}" type="presOf" srcId="{0534D656-6B2E-48DA-BCBD-3F6C20267BA4}" destId="{FFC822F5-C63E-4804-8CF3-881CEA1FA3FE}" srcOrd="0" destOrd="0" presId="urn:microsoft.com/office/officeart/2008/layout/NameandTitleOrganizationalChart"/>
    <dgm:cxn modelId="{D8BE3D9D-8CFE-46C3-A400-287289847294}" type="presOf" srcId="{FC3E98D2-083D-4184-AC8D-1ACCBBD33AC1}" destId="{BF24FEA1-8EFF-48AD-B272-B3DCBC9352CE}" srcOrd="0" destOrd="0" presId="urn:microsoft.com/office/officeart/2008/layout/NameandTitleOrganizationalChart"/>
    <dgm:cxn modelId="{BF7C899D-C2E9-4BAD-BD19-1A3918358867}" type="presOf" srcId="{8D90941E-5594-43C3-AC4F-164BAE48C96E}" destId="{DD3F8D98-6157-4691-9B46-B93BAC9496B9}" srcOrd="0" destOrd="0" presId="urn:microsoft.com/office/officeart/2008/layout/NameandTitleOrganizationalChart"/>
    <dgm:cxn modelId="{10A18E9F-ACC3-4ED1-9A6A-49C3E20B6F4D}" type="presOf" srcId="{24531FA4-51C0-4E02-9166-766F8B4B22A6}" destId="{DDAF0E61-9E92-4377-8F01-C636DC597DB0}" srcOrd="1" destOrd="0" presId="urn:microsoft.com/office/officeart/2008/layout/NameandTitleOrganizationalChart"/>
    <dgm:cxn modelId="{F44EB79F-7A77-498F-ABAD-F6757C64B3B0}" srcId="{F5326F04-94B6-462D-82DB-4BF0FB231A56}" destId="{FB01E7BC-85A9-42F7-9986-BE9FC30ED259}" srcOrd="6" destOrd="0" parTransId="{D76462A8-8338-40D0-A306-59F63D3D570B}" sibTransId="{23BA001B-B64B-454F-9C8A-28CE2DAD5944}"/>
    <dgm:cxn modelId="{3BD75DA0-CD5E-4456-B71B-36CEEDC8C844}" srcId="{B3234B06-D6D2-4627-9DBD-5BFDC30A8B35}" destId="{CEF10752-D306-4C97-97AA-ABA58667715A}" srcOrd="0" destOrd="0" parTransId="{680B52F5-C841-4C89-BB07-46949BA5E787}" sibTransId="{270F41DF-629E-4336-B759-2EAE39B52033}"/>
    <dgm:cxn modelId="{43A573A0-A606-447D-9FB0-995B3B2B0E38}" type="presOf" srcId="{382F24F8-4A2B-4F7C-B865-F38110F98462}" destId="{CD4E8F60-7B02-44AD-A81D-C7E05A27F388}" srcOrd="0" destOrd="0" presId="urn:microsoft.com/office/officeart/2008/layout/NameandTitleOrganizationalChart"/>
    <dgm:cxn modelId="{24EA76A0-5E1C-43FB-B12C-9B51B4508393}" type="presOf" srcId="{E210D026-C5F7-405D-A5C9-3878151C15BC}" destId="{CBE73175-23C6-416F-9549-562D5C59D336}" srcOrd="0" destOrd="0" presId="urn:microsoft.com/office/officeart/2008/layout/NameandTitleOrganizationalChart"/>
    <dgm:cxn modelId="{DC4DA1A0-8290-425A-801B-03758796BB4B}" type="presOf" srcId="{D4D100E5-05F3-40B8-839E-F519599E042D}" destId="{376B3388-3DA6-4AAC-A239-42D4E78F497A}" srcOrd="0" destOrd="0" presId="urn:microsoft.com/office/officeart/2008/layout/NameandTitleOrganizationalChart"/>
    <dgm:cxn modelId="{4103EFA2-25E2-4B8E-A872-745895106301}" type="presOf" srcId="{45D51C5E-1687-46ED-BA12-FCC4AF35EEEC}" destId="{94DC8143-7FB8-4FBE-98E7-07A29022D85D}" srcOrd="0" destOrd="0" presId="urn:microsoft.com/office/officeart/2008/layout/NameandTitleOrganizationalChart"/>
    <dgm:cxn modelId="{2FF795A3-097E-4285-91EB-E2098F0B2E03}" type="presOf" srcId="{5CD82E3A-E301-4A3A-AB40-A5213388135F}" destId="{454EF748-821C-47F1-AECB-93A83A784C30}" srcOrd="0" destOrd="0" presId="urn:microsoft.com/office/officeart/2008/layout/NameandTitleOrganizationalChart"/>
    <dgm:cxn modelId="{3D5977A5-7574-4EEF-AAC6-3154B6E3E241}" type="presOf" srcId="{EF0335D6-3CCD-4972-B241-D218D8C12F20}" destId="{D3560128-CDDE-4037-A926-88ECB276E4C3}" srcOrd="0" destOrd="0" presId="urn:microsoft.com/office/officeart/2008/layout/NameandTitleOrganizationalChart"/>
    <dgm:cxn modelId="{5429F8A5-B228-4B40-84B8-9E246D006436}" type="presOf" srcId="{1A16C290-6105-4119-AC83-44094F0231F5}" destId="{740AD6EE-AEB8-40C2-91A3-2170CD626C4E}" srcOrd="0" destOrd="0" presId="urn:microsoft.com/office/officeart/2008/layout/NameandTitleOrganizationalChart"/>
    <dgm:cxn modelId="{41F0B7A6-EA1D-43F9-B4FD-BB03D8123661}" srcId="{BBA08D49-ACDB-41C4-9B8E-BA5BF765A241}" destId="{382F24F8-4A2B-4F7C-B865-F38110F98462}" srcOrd="1" destOrd="0" parTransId="{0534D656-6B2E-48DA-BCBD-3F6C20267BA4}" sibTransId="{1CB2604C-CFBE-4543-ABEE-5DE79835FE31}"/>
    <dgm:cxn modelId="{ABF422A8-721D-4E1D-B116-51B554F49E4F}" srcId="{F5326F04-94B6-462D-82DB-4BF0FB231A56}" destId="{1BE3CC85-0F7D-49EF-8E82-C99B1CF29519}" srcOrd="5" destOrd="0" parTransId="{D0F79312-6744-4B76-9C6F-C43A6A15A0E2}" sibTransId="{50ED73DB-B214-4CF4-A662-368E41A09237}"/>
    <dgm:cxn modelId="{D814A5A9-3364-44FF-958E-B03B3ABC5654}" type="presOf" srcId="{B75F4570-BF8F-46CE-87CD-D67653484AA1}" destId="{5FDBFC28-6B61-460A-8D4E-F4D813259102}" srcOrd="0" destOrd="0" presId="urn:microsoft.com/office/officeart/2008/layout/NameandTitleOrganizationalChart"/>
    <dgm:cxn modelId="{952734AA-8009-4CFE-AD12-7E301E17C9FB}" type="presOf" srcId="{71505681-C441-4756-A7E0-DFFCB13350B6}" destId="{F6929D10-3D3C-4860-9833-DC53D6E53472}" srcOrd="1" destOrd="0" presId="urn:microsoft.com/office/officeart/2008/layout/NameandTitleOrganizationalChart"/>
    <dgm:cxn modelId="{8F0226AB-542E-49FD-9639-FD3BE5E0A009}" type="presOf" srcId="{F6B520E5-5AA1-4125-8A7C-E6AD8BF1F83B}" destId="{3245E5CD-B4DE-44DC-9CFA-F40B987A28F5}" srcOrd="0" destOrd="0" presId="urn:microsoft.com/office/officeart/2008/layout/NameandTitleOrganizationalChart"/>
    <dgm:cxn modelId="{7E8FF8AB-5CDC-48D0-B4BA-2F4D319EF4D2}" type="presOf" srcId="{A82D25C1-C4B7-4CD0-87C3-9E60B2A81619}" destId="{8FCEEF38-4245-4E7F-A0D0-5A5DD73EE4CD}" srcOrd="0" destOrd="0" presId="urn:microsoft.com/office/officeart/2008/layout/NameandTitleOrganizationalChart"/>
    <dgm:cxn modelId="{9F2720AC-2E07-4C93-B52E-AF0435703B60}" type="presOf" srcId="{1A968BAA-2FD4-4616-8F16-081D614CF21B}" destId="{5F8C89CC-284D-4F85-A050-CB3F5C04C842}" srcOrd="0" destOrd="0" presId="urn:microsoft.com/office/officeart/2008/layout/NameandTitleOrganizationalChart"/>
    <dgm:cxn modelId="{CB4341AC-C4D2-4B55-B02E-9135B4428F9A}" srcId="{B3234B06-D6D2-4627-9DBD-5BFDC30A8B35}" destId="{2C91DE38-FCD2-41FB-BC0E-DE182A130D73}" srcOrd="5" destOrd="0" parTransId="{C46164C9-41C7-463A-9202-B5C4E0B4811C}" sibTransId="{6DF64562-8140-4C1A-9A70-E9A3CA64B9C2}"/>
    <dgm:cxn modelId="{A3B7CCAE-C676-4F2C-8EDA-17B53E4CE430}" type="presOf" srcId="{61CECA18-A61A-43DB-8CFC-5040D6A8FD76}" destId="{328F6772-ED59-4514-9089-A0BAC38E6824}" srcOrd="0" destOrd="0" presId="urn:microsoft.com/office/officeart/2008/layout/NameandTitleOrganizationalChart"/>
    <dgm:cxn modelId="{D9F943B2-7E66-4ED7-9C72-84C1FB50302B}" type="presOf" srcId="{290E1F9B-13AB-40FF-8D0C-99B93ADD2803}" destId="{66D0E01A-D5BC-4680-B0F3-66E704351F63}" srcOrd="1" destOrd="0" presId="urn:microsoft.com/office/officeart/2008/layout/NameandTitleOrganizationalChart"/>
    <dgm:cxn modelId="{8255ABB3-85C1-48E8-819D-5C27726F0D9E}" type="presOf" srcId="{FE5B3B8B-6D5D-48F6-99A9-15F05BA41D13}" destId="{750270A7-B400-4248-891A-B25A39417536}" srcOrd="0" destOrd="0" presId="urn:microsoft.com/office/officeart/2008/layout/NameandTitleOrganizationalChart"/>
    <dgm:cxn modelId="{67A046B7-4AA6-401F-8B5C-08BDBB8C3BB7}" type="presOf" srcId="{9312BE37-FCA1-4BF7-B64C-27027188353C}" destId="{B1F65B73-8146-4B5D-92DB-B1C86C9A11D4}" srcOrd="0" destOrd="0" presId="urn:microsoft.com/office/officeart/2008/layout/NameandTitleOrganizationalChart"/>
    <dgm:cxn modelId="{FF4EF5B8-4360-4879-A272-1FD04AABA75D}" type="presOf" srcId="{E097C558-C819-4CE2-9513-5A4DB1E220D6}" destId="{E9A7E02B-6934-44F6-BCAB-FBDB033CF0DA}" srcOrd="0" destOrd="0" presId="urn:microsoft.com/office/officeart/2008/layout/NameandTitleOrganizationalChart"/>
    <dgm:cxn modelId="{24EA71BA-5C92-4141-AB73-CC6B22D51EEC}" type="presOf" srcId="{0C3A5888-3DEE-408E-B0AC-780240AEF5B3}" destId="{DF103956-54BD-466B-91A5-FAF0EB09947A}" srcOrd="0" destOrd="0" presId="urn:microsoft.com/office/officeart/2008/layout/NameandTitleOrganizationalChart"/>
    <dgm:cxn modelId="{BE2E81BA-A689-418F-B957-AE7CF96D4210}" type="presOf" srcId="{732FCF55-FD37-4485-8B41-E0E4D921F71E}" destId="{FA194A78-9EF9-401F-991E-3CC670E03610}" srcOrd="0" destOrd="0" presId="urn:microsoft.com/office/officeart/2008/layout/NameandTitleOrganizationalChart"/>
    <dgm:cxn modelId="{877DB6BB-BF57-423B-A20D-D383EEC1B56E}" srcId="{B3234B06-D6D2-4627-9DBD-5BFDC30A8B35}" destId="{F1A6A952-3483-42F7-9023-08222CEFDD8D}" srcOrd="6" destOrd="0" parTransId="{F6053115-1863-453F-904A-0827E52DFE3C}" sibTransId="{08918694-8766-47AA-BC52-B2D07A4AAB5E}"/>
    <dgm:cxn modelId="{207E85BD-95F7-440E-90B1-F8E5DD6F629E}" srcId="{37167CE4-004B-4A92-97C1-D9AB91D1E597}" destId="{FC3E98D2-083D-4184-AC8D-1ACCBBD33AC1}" srcOrd="6" destOrd="0" parTransId="{392B9AE2-9CD5-485E-986A-DE78502E3B17}" sibTransId="{7DFF3989-0B76-4676-A81F-386821D9CF8F}"/>
    <dgm:cxn modelId="{D88377BF-2033-44D9-B60F-D6957AAB75B3}" type="presOf" srcId="{78341A3A-93D9-45D3-A83C-1E10FFF78B63}" destId="{C282C07D-CBC3-45F5-B957-B2A1163E3540}" srcOrd="0" destOrd="0" presId="urn:microsoft.com/office/officeart/2008/layout/NameandTitleOrganizationalChart"/>
    <dgm:cxn modelId="{2AE10DC2-E8A2-4215-9C77-2F7F75088FE8}" type="presOf" srcId="{CA049BE7-1521-4EEC-8716-5229EC22B500}" destId="{1BA17D79-69D8-448A-A6CB-FABEFE8D1CC3}" srcOrd="0" destOrd="0" presId="urn:microsoft.com/office/officeart/2008/layout/NameandTitleOrganizationalChart"/>
    <dgm:cxn modelId="{ADFD14C4-0C83-4A34-B255-0045B0A98BCA}" type="presOf" srcId="{78341A3A-93D9-45D3-A83C-1E10FFF78B63}" destId="{5C134060-4844-4BA1-B012-2D46A4098DDE}" srcOrd="1" destOrd="0" presId="urn:microsoft.com/office/officeart/2008/layout/NameandTitleOrganizationalChart"/>
    <dgm:cxn modelId="{BA774AC6-6502-441B-9380-5C6F2399856C}" type="presOf" srcId="{21D0D242-AA9E-44CA-AB96-B62B326DD883}" destId="{A14DB89D-95A7-4DAE-B9EA-637E8DC88057}" srcOrd="0" destOrd="0" presId="urn:microsoft.com/office/officeart/2008/layout/NameandTitleOrganizationalChart"/>
    <dgm:cxn modelId="{22C91BC7-5811-4FD7-986E-4B5C31AC5341}" type="presOf" srcId="{FF6DCE18-2F30-457F-867F-F0FDA79DBD3D}" destId="{D99B125E-A5A5-441A-9BCD-41A4B86A5EBC}" srcOrd="0" destOrd="0" presId="urn:microsoft.com/office/officeart/2008/layout/NameandTitleOrganizationalChart"/>
    <dgm:cxn modelId="{F730DCC7-1A12-4D3E-A42C-08B4CC823C5E}" type="presOf" srcId="{24531FA4-51C0-4E02-9166-766F8B4B22A6}" destId="{7196070D-1FCD-4C98-A473-6A9EB9A00EC5}" srcOrd="0" destOrd="0" presId="urn:microsoft.com/office/officeart/2008/layout/NameandTitleOrganizationalChart"/>
    <dgm:cxn modelId="{F8D0F1C7-A50D-427F-B936-91C5EC1122C5}" type="presOf" srcId="{290E1F9B-13AB-40FF-8D0C-99B93ADD2803}" destId="{29C12925-77FA-4979-AA28-5E3C2178C877}" srcOrd="0" destOrd="0" presId="urn:microsoft.com/office/officeart/2008/layout/NameandTitleOrganizationalChart"/>
    <dgm:cxn modelId="{5F62C5C8-F18C-4D51-8601-FBF15D279E0C}" type="presOf" srcId="{3B776B7C-7141-4048-A8EF-18BBAA063D91}" destId="{202FE08C-836D-4708-8848-5796F2373A42}" srcOrd="0" destOrd="0" presId="urn:microsoft.com/office/officeart/2008/layout/NameandTitleOrganizationalChart"/>
    <dgm:cxn modelId="{7B1F2FC9-EA5C-45FB-A28D-DB071FD27AB5}" srcId="{F5326F04-94B6-462D-82DB-4BF0FB231A56}" destId="{C65E3E02-BAF1-4450-9A29-216695EF8B6A}" srcOrd="2" destOrd="0" parTransId="{0C029DF8-F1F7-4A8A-9C6D-B38446E5ECDE}" sibTransId="{EF0335D6-3CCD-4972-B241-D218D8C12F20}"/>
    <dgm:cxn modelId="{073536C9-8495-407F-8A33-C11093FCAAD2}" srcId="{37167CE4-004B-4A92-97C1-D9AB91D1E597}" destId="{6FEFDD78-9AB7-42BA-805F-2837E78A4A19}" srcOrd="5" destOrd="0" parTransId="{17A5A8DF-70AE-45F2-B654-DCE9569DAF69}" sibTransId="{CE2241E4-FC84-4378-992A-19641DB69191}"/>
    <dgm:cxn modelId="{D496E2C9-16A3-4984-8041-DBA393C99D5C}" type="presOf" srcId="{FC3E98D2-083D-4184-AC8D-1ACCBBD33AC1}" destId="{519B1B88-BA1E-45D7-8CB1-CE95684426EF}" srcOrd="1" destOrd="0" presId="urn:microsoft.com/office/officeart/2008/layout/NameandTitleOrganizationalChart"/>
    <dgm:cxn modelId="{690D6FCB-7EB1-4AA6-9F45-E81FF12DC074}" type="presOf" srcId="{F0D47457-63AC-41A9-9687-BA95EC126931}" destId="{7F4B2549-5FEA-4402-B8B9-87A46DF620DB}" srcOrd="0" destOrd="0" presId="urn:microsoft.com/office/officeart/2008/layout/NameandTitleOrganizationalChart"/>
    <dgm:cxn modelId="{143513CE-4ED6-4773-B604-09FC75EF511E}" type="presOf" srcId="{C65E3E02-BAF1-4450-9A29-216695EF8B6A}" destId="{BFFABA0E-06DE-48C5-AEF3-8682F72DE210}" srcOrd="1" destOrd="0" presId="urn:microsoft.com/office/officeart/2008/layout/NameandTitleOrganizationalChart"/>
    <dgm:cxn modelId="{E089A6CE-0BB5-4931-8D8A-564C9832326A}" type="presOf" srcId="{37167CE4-004B-4A92-97C1-D9AB91D1E597}" destId="{3399F39F-57A7-44FD-859D-864139606A55}" srcOrd="1" destOrd="0" presId="urn:microsoft.com/office/officeart/2008/layout/NameandTitleOrganizationalChart"/>
    <dgm:cxn modelId="{67A4CACE-7F97-4B43-830E-DF307692441F}" type="presOf" srcId="{392B9AE2-9CD5-485E-986A-DE78502E3B17}" destId="{FEA2A684-B1BD-43ED-B9E9-F080D3841BAD}" srcOrd="0" destOrd="0" presId="urn:microsoft.com/office/officeart/2008/layout/NameandTitleOrganizationalChart"/>
    <dgm:cxn modelId="{ACC4F8CE-4A27-44AF-8620-01C9C21A91B2}" type="presOf" srcId="{CEF10752-D306-4C97-97AA-ABA58667715A}" destId="{286633CE-633A-4147-BA37-7B91E68AAD06}" srcOrd="1" destOrd="0" presId="urn:microsoft.com/office/officeart/2008/layout/NameandTitleOrganizationalChart"/>
    <dgm:cxn modelId="{183AD8D1-AA91-4A4B-83A9-4DF9910C0126}" srcId="{F5326F04-94B6-462D-82DB-4BF0FB231A56}" destId="{CA049BE7-1521-4EEC-8716-5229EC22B500}" srcOrd="0" destOrd="0" parTransId="{CE6FB557-86CD-4D03-AC52-3928D02DA9EB}" sibTransId="{55D7087E-07C5-45A0-88EB-83BFE2480427}"/>
    <dgm:cxn modelId="{5C85F7D2-83F4-4C74-A001-B6D015636FCE}" type="presOf" srcId="{2C91DE38-FCD2-41FB-BC0E-DE182A130D73}" destId="{BEF6B132-A53A-49FB-A825-1166B1C95B04}" srcOrd="1" destOrd="0" presId="urn:microsoft.com/office/officeart/2008/layout/NameandTitleOrganizationalChart"/>
    <dgm:cxn modelId="{363FB0D5-995D-413F-95CA-D565EDE7930B}" type="presOf" srcId="{71874188-B75F-4064-AB1E-EF8DE22498EF}" destId="{3F07E790-B02C-4AF8-8ADF-57C2108D8D32}" srcOrd="1" destOrd="0" presId="urn:microsoft.com/office/officeart/2008/layout/NameandTitleOrganizationalChart"/>
    <dgm:cxn modelId="{517A66D6-A231-4069-8E28-8066D978F456}" type="presOf" srcId="{68AA656D-A36D-4C80-B917-90A35ACF3BF9}" destId="{376C0361-460B-4182-AC3B-1B0F5D6D18A9}" srcOrd="1" destOrd="0" presId="urn:microsoft.com/office/officeart/2008/layout/NameandTitleOrganizationalChart"/>
    <dgm:cxn modelId="{E31137DE-1ECD-4F8C-8309-0D19124699FF}" type="presOf" srcId="{E15BD1E8-0FFB-4D25-A449-47B73840F82A}" destId="{F2C7DF16-37AD-4E0E-8369-2BB22E0DFC22}" srcOrd="0" destOrd="0" presId="urn:microsoft.com/office/officeart/2008/layout/NameandTitleOrganizationalChart"/>
    <dgm:cxn modelId="{B79410DF-99AC-467A-B8DC-30B1E2CC2BF7}" srcId="{7A47E222-E968-45E7-A96C-5772DD5A98B3}" destId="{68AA656D-A36D-4C80-B917-90A35ACF3BF9}" srcOrd="0" destOrd="0" parTransId="{2E30DCFC-5D0C-4605-8930-6C133F95FE43}" sibTransId="{FAEBEB09-E5BF-4B88-A334-99FF717FAA69}"/>
    <dgm:cxn modelId="{D60F53E0-AFD0-4C93-81BF-B31E7472D4BC}" type="presOf" srcId="{F6B520E5-5AA1-4125-8A7C-E6AD8BF1F83B}" destId="{16A925FA-95C6-4093-A35E-24D204289D2E}" srcOrd="1" destOrd="0" presId="urn:microsoft.com/office/officeart/2008/layout/NameandTitleOrganizationalChart"/>
    <dgm:cxn modelId="{45DC59E1-7C64-4FAD-9B77-E2F409CDA85B}" type="presOf" srcId="{54EF55DD-D30A-45DD-AD62-599CB8A9D61C}" destId="{46E15D61-73C2-45ED-8748-A5E35228E51D}" srcOrd="0" destOrd="0" presId="urn:microsoft.com/office/officeart/2008/layout/NameandTitleOrganizationalChart"/>
    <dgm:cxn modelId="{60CE89E2-D88F-4A9B-90B2-879479FE83EC}" type="presOf" srcId="{1BE3CC85-0F7D-49EF-8E82-C99B1CF29519}" destId="{DEE8EBD2-14E8-435C-9130-0E9EDEF18B3D}" srcOrd="1" destOrd="0" presId="urn:microsoft.com/office/officeart/2008/layout/NameandTitleOrganizationalChart"/>
    <dgm:cxn modelId="{639C6AEB-FE97-4870-88DD-2032313359D1}" type="presOf" srcId="{6DF64562-8140-4C1A-9A70-E9A3CA64B9C2}" destId="{4A66C7E8-52C9-4F1B-8121-FDBCFFC4D81C}" srcOrd="0" destOrd="0" presId="urn:microsoft.com/office/officeart/2008/layout/NameandTitleOrganizationalChart"/>
    <dgm:cxn modelId="{3081E1EE-C9DB-4F10-8516-52D6AFBB5E3C}" type="presOf" srcId="{687571EC-618F-4B93-ABE1-73C1A501EAF9}" destId="{AF69B57A-914E-4876-A666-3716B197C7C6}" srcOrd="0" destOrd="0" presId="urn:microsoft.com/office/officeart/2008/layout/NameandTitleOrganizationalChart"/>
    <dgm:cxn modelId="{48C59DEF-8902-47DB-A43C-3E7D1E2975BE}" type="presOf" srcId="{B3234B06-D6D2-4627-9DBD-5BFDC30A8B35}" destId="{7B6E0CEF-D306-4C83-8D45-A120AF6D26D1}" srcOrd="1" destOrd="0" presId="urn:microsoft.com/office/officeart/2008/layout/NameandTitleOrganizationalChart"/>
    <dgm:cxn modelId="{8F2E10F0-B880-4948-B5BB-EA7C25CE2099}" type="presOf" srcId="{CE2241E4-FC84-4378-992A-19641DB69191}" destId="{0E840960-4605-43C5-9CE7-0EF3E7B00377}" srcOrd="0" destOrd="0" presId="urn:microsoft.com/office/officeart/2008/layout/NameandTitleOrganizationalChart"/>
    <dgm:cxn modelId="{A548B3F0-90F4-419E-9FF6-F8EE3F88A50D}" type="presOf" srcId="{FAEBEB09-E5BF-4B88-A334-99FF717FAA69}" destId="{BA4E5587-2EE0-4B81-A289-EB740C4ED666}" srcOrd="0" destOrd="0" presId="urn:microsoft.com/office/officeart/2008/layout/NameandTitleOrganizationalChart"/>
    <dgm:cxn modelId="{FE8B97F1-85A1-4316-8E64-1065D8057DC8}" type="presOf" srcId="{17A5A8DF-70AE-45F2-B654-DCE9569DAF69}" destId="{50B45747-3092-4AA9-AB58-E24FBC1D9D94}" srcOrd="0" destOrd="0" presId="urn:microsoft.com/office/officeart/2008/layout/NameandTitleOrganizationalChart"/>
    <dgm:cxn modelId="{15068BF3-6144-4A58-BEAB-D54D18D5723B}" srcId="{37167CE4-004B-4A92-97C1-D9AB91D1E597}" destId="{6342D3AA-4D9A-45FE-B3EB-D8A875545209}" srcOrd="0" destOrd="0" parTransId="{9889F2C7-8A91-4013-936C-A4E3B9941C9A}" sibTransId="{7BF772B2-1A56-460E-B78D-F8CC00C0FF8D}"/>
    <dgm:cxn modelId="{6EF0B3F3-5175-4EF8-8490-7F521AF13974}" type="presOf" srcId="{8D90941E-5594-43C3-AC4F-164BAE48C96E}" destId="{4C88E4AB-C023-497C-B4C4-BF7630F9317C}" srcOrd="1" destOrd="0" presId="urn:microsoft.com/office/officeart/2008/layout/NameandTitleOrganizationalChart"/>
    <dgm:cxn modelId="{BE0CA9F6-FDEC-413D-9833-0AFFBA4BB0E1}" type="presOf" srcId="{08918694-8766-47AA-BC52-B2D07A4AAB5E}" destId="{B71CFAFE-9160-4E8C-AD57-D86FBE43A661}" srcOrd="0" destOrd="0" presId="urn:microsoft.com/office/officeart/2008/layout/NameandTitleOrganizationalChart"/>
    <dgm:cxn modelId="{CC7149F8-B59A-4980-9BE9-79B850F17ACE}" type="presOf" srcId="{9285FE64-467D-4EB3-9D7E-05A27BE6DDE4}" destId="{F59F8574-3282-48BE-9065-EC1F4A66B474}" srcOrd="0" destOrd="0" presId="urn:microsoft.com/office/officeart/2008/layout/NameandTitleOrganizationalChart"/>
    <dgm:cxn modelId="{AAAEE7FA-8439-454A-9EB7-BDC98B8A09C3}" srcId="{71505681-C441-4756-A7E0-DFFCB13350B6}" destId="{38E5F180-DA55-409F-BC0C-B96BE6FED5B9}" srcOrd="2" destOrd="0" parTransId="{F6ED0D56-9578-4AFC-8EEA-D1B40061E370}" sibTransId="{4329F804-435D-4649-B29C-36D5FA535EBE}"/>
    <dgm:cxn modelId="{1E9E69FC-BF7E-479D-AC38-CB6874C11BA9}" type="presOf" srcId="{9889F2C7-8A91-4013-936C-A4E3B9941C9A}" destId="{C8BC6344-CEF1-440A-9044-62BB585F66BB}" srcOrd="0" destOrd="0" presId="urn:microsoft.com/office/officeart/2008/layout/NameandTitleOrganizationalChart"/>
    <dgm:cxn modelId="{563978FC-9DAF-4A32-8DEC-0D3C90A9CBB2}" srcId="{FF6DCE18-2F30-457F-867F-F0FDA79DBD3D}" destId="{37167CE4-004B-4A92-97C1-D9AB91D1E597}" srcOrd="0" destOrd="0" parTransId="{409F12C1-FE63-4539-92D4-C048C2E32AD8}" sibTransId="{D8E1B95F-B4B9-42A1-BC43-1C65C26827D5}"/>
    <dgm:cxn modelId="{3352A9FE-DE23-4979-82DA-D40B98BDCD28}" type="presOf" srcId="{F5326F04-94B6-462D-82DB-4BF0FB231A56}" destId="{663965C2-C1E2-4FBF-BE19-A348797E639D}" srcOrd="0" destOrd="0" presId="urn:microsoft.com/office/officeart/2008/layout/NameandTitleOrganizationalChart"/>
    <dgm:cxn modelId="{5632FDFF-955E-4AE2-B5ED-3A3E4964174D}" srcId="{F5326F04-94B6-462D-82DB-4BF0FB231A56}" destId="{0C3A5888-3DEE-408E-B0AC-780240AEF5B3}" srcOrd="3" destOrd="0" parTransId="{2F385089-7FFA-448E-A702-5EEB39029719}" sibTransId="{77F79BEC-9A44-4824-963C-406CED6BFC0F}"/>
    <dgm:cxn modelId="{8B77AE9B-59E7-48F2-A8D8-EDA698E9B7D3}" type="presParOf" srcId="{CA1FCCD9-6411-4F35-9F1E-A1BB8EACC568}" destId="{F46EA561-01F7-42DE-BA1D-1F78EA2C3918}" srcOrd="0" destOrd="0" presId="urn:microsoft.com/office/officeart/2008/layout/NameandTitleOrganizationalChart"/>
    <dgm:cxn modelId="{F19BFB74-2AB9-4904-9153-10A2714DCCB9}" type="presParOf" srcId="{F46EA561-01F7-42DE-BA1D-1F78EA2C3918}" destId="{41CC5D2B-5446-468A-A59A-CC48613C196C}" srcOrd="0" destOrd="0" presId="urn:microsoft.com/office/officeart/2008/layout/NameandTitleOrganizationalChart"/>
    <dgm:cxn modelId="{1AC3E69A-3A33-4B00-86BB-B5D37693CCF4}" type="presParOf" srcId="{41CC5D2B-5446-468A-A59A-CC48613C196C}" destId="{6B79C19A-4B71-45D9-B704-E0D08407D64F}" srcOrd="0" destOrd="0" presId="urn:microsoft.com/office/officeart/2008/layout/NameandTitleOrganizationalChart"/>
    <dgm:cxn modelId="{BA472E55-6357-439F-A339-6BCBE358DA65}" type="presParOf" srcId="{41CC5D2B-5446-468A-A59A-CC48613C196C}" destId="{3C53E1CC-EB18-4158-BEDD-28097AAAC31D}" srcOrd="1" destOrd="0" presId="urn:microsoft.com/office/officeart/2008/layout/NameandTitleOrganizationalChart"/>
    <dgm:cxn modelId="{1840EE41-2482-4DE8-8B1E-2DC31780E6D5}" type="presParOf" srcId="{41CC5D2B-5446-468A-A59A-CC48613C196C}" destId="{CF31CAA6-CB10-4561-8701-2E8B612B576D}" srcOrd="2" destOrd="0" presId="urn:microsoft.com/office/officeart/2008/layout/NameandTitleOrganizationalChart"/>
    <dgm:cxn modelId="{FF373AD6-8638-4948-B156-C999FDBEE9B4}" type="presParOf" srcId="{F46EA561-01F7-42DE-BA1D-1F78EA2C3918}" destId="{13AB02EE-11B5-4D3E-BE93-F70A5866FD98}" srcOrd="1" destOrd="0" presId="urn:microsoft.com/office/officeart/2008/layout/NameandTitleOrganizationalChart"/>
    <dgm:cxn modelId="{C04736D8-4B77-4151-8EFF-3CB4028961AC}" type="presParOf" srcId="{13AB02EE-11B5-4D3E-BE93-F70A5866FD98}" destId="{328F6772-ED59-4514-9089-A0BAC38E6824}" srcOrd="0" destOrd="0" presId="urn:microsoft.com/office/officeart/2008/layout/NameandTitleOrganizationalChart"/>
    <dgm:cxn modelId="{7DC1710C-A671-48A0-B940-28730804A44C}" type="presParOf" srcId="{13AB02EE-11B5-4D3E-BE93-F70A5866FD98}" destId="{72041E5E-5683-4926-835C-08350DF3487E}" srcOrd="1" destOrd="0" presId="urn:microsoft.com/office/officeart/2008/layout/NameandTitleOrganizationalChart"/>
    <dgm:cxn modelId="{02AFD137-9954-405E-AF58-DAC08ECC1E4E}" type="presParOf" srcId="{72041E5E-5683-4926-835C-08350DF3487E}" destId="{F2955E6F-AD35-41A5-A26F-953990DE3E9B}" srcOrd="0" destOrd="0" presId="urn:microsoft.com/office/officeart/2008/layout/NameandTitleOrganizationalChart"/>
    <dgm:cxn modelId="{06EB4406-E7E5-4631-9DDE-317614EF5607}" type="presParOf" srcId="{F2955E6F-AD35-41A5-A26F-953990DE3E9B}" destId="{DC0E2659-EBE5-4B0E-A590-341BA886A817}" srcOrd="0" destOrd="0" presId="urn:microsoft.com/office/officeart/2008/layout/NameandTitleOrganizationalChart"/>
    <dgm:cxn modelId="{960F73B7-3F88-4394-8D0D-EE7EB1B56D2F}" type="presParOf" srcId="{F2955E6F-AD35-41A5-A26F-953990DE3E9B}" destId="{91557168-15CD-42C6-B33C-CA3E7BF33B8D}" srcOrd="1" destOrd="0" presId="urn:microsoft.com/office/officeart/2008/layout/NameandTitleOrganizationalChart"/>
    <dgm:cxn modelId="{3AEE36F2-465B-4A05-8465-C3195159A0C8}" type="presParOf" srcId="{F2955E6F-AD35-41A5-A26F-953990DE3E9B}" destId="{F6929D10-3D3C-4860-9833-DC53D6E53472}" srcOrd="2" destOrd="0" presId="urn:microsoft.com/office/officeart/2008/layout/NameandTitleOrganizationalChart"/>
    <dgm:cxn modelId="{C2A1104E-DC1C-4B94-9F8E-F83D11A1F46F}" type="presParOf" srcId="{72041E5E-5683-4926-835C-08350DF3487E}" destId="{6B250802-0409-4C9E-A199-998A727928A5}" srcOrd="1" destOrd="0" presId="urn:microsoft.com/office/officeart/2008/layout/NameandTitleOrganizationalChart"/>
    <dgm:cxn modelId="{A8F9F4E6-B416-44C3-B994-3C03AF2877AC}" type="presParOf" srcId="{6B250802-0409-4C9E-A199-998A727928A5}" destId="{F59F8574-3282-48BE-9065-EC1F4A66B474}" srcOrd="0" destOrd="0" presId="urn:microsoft.com/office/officeart/2008/layout/NameandTitleOrganizationalChart"/>
    <dgm:cxn modelId="{56B861F5-471B-4A23-9B50-7A5719DB3339}" type="presParOf" srcId="{6B250802-0409-4C9E-A199-998A727928A5}" destId="{105C8854-D4CE-4633-9CA9-079F7482FD6F}" srcOrd="1" destOrd="0" presId="urn:microsoft.com/office/officeart/2008/layout/NameandTitleOrganizationalChart"/>
    <dgm:cxn modelId="{7B5A6449-1E3A-4314-B478-C9FF61D1B218}" type="presParOf" srcId="{105C8854-D4CE-4633-9CA9-079F7482FD6F}" destId="{B9B12F4D-6142-416B-9CA0-5DA1C99A424A}" srcOrd="0" destOrd="0" presId="urn:microsoft.com/office/officeart/2008/layout/NameandTitleOrganizationalChart"/>
    <dgm:cxn modelId="{0CB849F3-2CF1-45C8-942E-4090E36BFA0D}" type="presParOf" srcId="{B9B12F4D-6142-416B-9CA0-5DA1C99A424A}" destId="{F787B509-C01E-4854-BE04-CA05581395BF}" srcOrd="0" destOrd="0" presId="urn:microsoft.com/office/officeart/2008/layout/NameandTitleOrganizationalChart"/>
    <dgm:cxn modelId="{89FE26E6-7239-4CA1-874F-26ACEEE7DA41}" type="presParOf" srcId="{B9B12F4D-6142-416B-9CA0-5DA1C99A424A}" destId="{12133D2B-9850-4372-AECE-E84D93CA9D55}" srcOrd="1" destOrd="0" presId="urn:microsoft.com/office/officeart/2008/layout/NameandTitleOrganizationalChart"/>
    <dgm:cxn modelId="{61F883F3-C03C-429C-8B34-CD4F2FC18104}" type="presParOf" srcId="{B9B12F4D-6142-416B-9CA0-5DA1C99A424A}" destId="{0356A558-A7CE-4043-90EA-C314E1A5EC50}" srcOrd="2" destOrd="0" presId="urn:microsoft.com/office/officeart/2008/layout/NameandTitleOrganizationalChart"/>
    <dgm:cxn modelId="{496B406A-41BC-4A08-B2DF-601C7763584F}" type="presParOf" srcId="{105C8854-D4CE-4633-9CA9-079F7482FD6F}" destId="{FAE17F06-475E-4504-ACFB-25DC6A349E2D}" srcOrd="1" destOrd="0" presId="urn:microsoft.com/office/officeart/2008/layout/NameandTitleOrganizationalChart"/>
    <dgm:cxn modelId="{1C24EFF8-73D8-4E3D-B16C-7227650F6AC2}" type="presParOf" srcId="{FAE17F06-475E-4504-ACFB-25DC6A349E2D}" destId="{A827FBBC-A1E7-4D4F-984F-EDC9AB706C1E}" srcOrd="0" destOrd="0" presId="urn:microsoft.com/office/officeart/2008/layout/NameandTitleOrganizationalChart"/>
    <dgm:cxn modelId="{DFD38CCB-155C-4147-B03B-E49694EBEAED}" type="presParOf" srcId="{FAE17F06-475E-4504-ACFB-25DC6A349E2D}" destId="{0AFC0E21-04D2-4E2A-9385-C98C36765D85}" srcOrd="1" destOrd="0" presId="urn:microsoft.com/office/officeart/2008/layout/NameandTitleOrganizationalChart"/>
    <dgm:cxn modelId="{052E36E5-3642-4FE1-9560-B5BE46B454C4}" type="presParOf" srcId="{0AFC0E21-04D2-4E2A-9385-C98C36765D85}" destId="{3652AAB4-C659-404F-A2F4-02AE28C61947}" srcOrd="0" destOrd="0" presId="urn:microsoft.com/office/officeart/2008/layout/NameandTitleOrganizationalChart"/>
    <dgm:cxn modelId="{6DDF9FC3-F46D-4693-9F32-F42AABBC098D}" type="presParOf" srcId="{3652AAB4-C659-404F-A2F4-02AE28C61947}" destId="{FB871FC9-F55C-4132-A464-5A2BD9967E38}" srcOrd="0" destOrd="0" presId="urn:microsoft.com/office/officeart/2008/layout/NameandTitleOrganizationalChart"/>
    <dgm:cxn modelId="{134F09A6-3C8D-4A8D-B644-56C525D4FF26}" type="presParOf" srcId="{3652AAB4-C659-404F-A2F4-02AE28C61947}" destId="{BA4E5587-2EE0-4B81-A289-EB740C4ED666}" srcOrd="1" destOrd="0" presId="urn:microsoft.com/office/officeart/2008/layout/NameandTitleOrganizationalChart"/>
    <dgm:cxn modelId="{AA51ACA5-EFD5-4B28-A2CB-55F2715C3F41}" type="presParOf" srcId="{3652AAB4-C659-404F-A2F4-02AE28C61947}" destId="{376C0361-460B-4182-AC3B-1B0F5D6D18A9}" srcOrd="2" destOrd="0" presId="urn:microsoft.com/office/officeart/2008/layout/NameandTitleOrganizationalChart"/>
    <dgm:cxn modelId="{D90E626C-22B4-4A58-B1EF-BA17931000A4}" type="presParOf" srcId="{0AFC0E21-04D2-4E2A-9385-C98C36765D85}" destId="{FCF84C0E-5CBF-4168-BF55-FB09CE8119D3}" srcOrd="1" destOrd="0" presId="urn:microsoft.com/office/officeart/2008/layout/NameandTitleOrganizationalChart"/>
    <dgm:cxn modelId="{77A46A0E-B8FF-4F65-A6D2-FAC549F962AA}" type="presParOf" srcId="{FCF84C0E-5CBF-4168-BF55-FB09CE8119D3}" destId="{7F4B2549-5FEA-4402-B8B9-87A46DF620DB}" srcOrd="0" destOrd="0" presId="urn:microsoft.com/office/officeart/2008/layout/NameandTitleOrganizationalChart"/>
    <dgm:cxn modelId="{A3D37572-5014-42BB-94FC-55A46BC42456}" type="presParOf" srcId="{FCF84C0E-5CBF-4168-BF55-FB09CE8119D3}" destId="{DCBDC683-109D-4297-ABE1-C0EEFAE75CDA}" srcOrd="1" destOrd="0" presId="urn:microsoft.com/office/officeart/2008/layout/NameandTitleOrganizationalChart"/>
    <dgm:cxn modelId="{F9E14AC8-BD03-47D2-AEA2-389CB63EC5ED}" type="presParOf" srcId="{DCBDC683-109D-4297-ABE1-C0EEFAE75CDA}" destId="{422DD3C7-F5D5-436F-872E-EE32259D482E}" srcOrd="0" destOrd="0" presId="urn:microsoft.com/office/officeart/2008/layout/NameandTitleOrganizationalChart"/>
    <dgm:cxn modelId="{ED5F0996-87A8-4DE2-9E42-58172A3F4EAB}" type="presParOf" srcId="{422DD3C7-F5D5-436F-872E-EE32259D482E}" destId="{663965C2-C1E2-4FBF-BE19-A348797E639D}" srcOrd="0" destOrd="0" presId="urn:microsoft.com/office/officeart/2008/layout/NameandTitleOrganizationalChart"/>
    <dgm:cxn modelId="{878C5801-C97F-42CD-8423-15953F94B7FE}" type="presParOf" srcId="{422DD3C7-F5D5-436F-872E-EE32259D482E}" destId="{345B985B-47C5-49DB-BD7D-1077740190D9}" srcOrd="1" destOrd="0" presId="urn:microsoft.com/office/officeart/2008/layout/NameandTitleOrganizationalChart"/>
    <dgm:cxn modelId="{753AA448-F3D8-464D-90EC-D50CAA0A6CE4}" type="presParOf" srcId="{422DD3C7-F5D5-436F-872E-EE32259D482E}" destId="{38B756C0-8C0D-45C4-B2B6-4E08B1AB3523}" srcOrd="2" destOrd="0" presId="urn:microsoft.com/office/officeart/2008/layout/NameandTitleOrganizationalChart"/>
    <dgm:cxn modelId="{7F6A6EC7-9860-49DE-BE55-3926D1A5279C}" type="presParOf" srcId="{DCBDC683-109D-4297-ABE1-C0EEFAE75CDA}" destId="{C4D8A534-A63A-407B-8DF4-B61C54B651DE}" srcOrd="1" destOrd="0" presId="urn:microsoft.com/office/officeart/2008/layout/NameandTitleOrganizationalChart"/>
    <dgm:cxn modelId="{31BEB9D9-4F08-4434-BC92-916D93BEFAC3}" type="presParOf" srcId="{C4D8A534-A63A-407B-8DF4-B61C54B651DE}" destId="{0C0570B0-FCD6-46C0-8107-EF2E8BADC726}" srcOrd="0" destOrd="0" presId="urn:microsoft.com/office/officeart/2008/layout/NameandTitleOrganizationalChart"/>
    <dgm:cxn modelId="{506F9CA0-6CF7-4E24-BB96-3CEE76E4DBA5}" type="presParOf" srcId="{C4D8A534-A63A-407B-8DF4-B61C54B651DE}" destId="{53541D9E-870A-4845-9104-EBE7E3283064}" srcOrd="1" destOrd="0" presId="urn:microsoft.com/office/officeart/2008/layout/NameandTitleOrganizationalChart"/>
    <dgm:cxn modelId="{493B45A4-E911-4A03-81B1-2342DFAE83FF}" type="presParOf" srcId="{53541D9E-870A-4845-9104-EBE7E3283064}" destId="{F2903B06-1B7F-4D38-B1AB-A5CBD46FB759}" srcOrd="0" destOrd="0" presId="urn:microsoft.com/office/officeart/2008/layout/NameandTitleOrganizationalChart"/>
    <dgm:cxn modelId="{F0205644-E6D6-44A6-A7E0-35C67E36715E}" type="presParOf" srcId="{F2903B06-1B7F-4D38-B1AB-A5CBD46FB759}" destId="{1BA17D79-69D8-448A-A6CB-FABEFE8D1CC3}" srcOrd="0" destOrd="0" presId="urn:microsoft.com/office/officeart/2008/layout/NameandTitleOrganizationalChart"/>
    <dgm:cxn modelId="{DF58CE02-5628-466E-AB52-C20B36FF40DB}" type="presParOf" srcId="{F2903B06-1B7F-4D38-B1AB-A5CBD46FB759}" destId="{8FFE4F06-EF74-4C00-BE50-E059F8BCC719}" srcOrd="1" destOrd="0" presId="urn:microsoft.com/office/officeart/2008/layout/NameandTitleOrganizationalChart"/>
    <dgm:cxn modelId="{D3875057-5D41-4FB2-BAAE-F9136DE133B3}" type="presParOf" srcId="{F2903B06-1B7F-4D38-B1AB-A5CBD46FB759}" destId="{CFA711C8-3A15-4C99-B640-678FB59C4B99}" srcOrd="2" destOrd="0" presId="urn:microsoft.com/office/officeart/2008/layout/NameandTitleOrganizationalChart"/>
    <dgm:cxn modelId="{ED7180DC-7382-4956-AA78-D0FC7293619B}" type="presParOf" srcId="{53541D9E-870A-4845-9104-EBE7E3283064}" destId="{D7BFAA80-F74D-4A4D-A5A7-A259AA16F8C9}" srcOrd="1" destOrd="0" presId="urn:microsoft.com/office/officeart/2008/layout/NameandTitleOrganizationalChart"/>
    <dgm:cxn modelId="{24956F58-F7BF-4055-B464-388C42976383}" type="presParOf" srcId="{53541D9E-870A-4845-9104-EBE7E3283064}" destId="{FAB81592-139A-432E-A491-3978BD23BACC}" srcOrd="2" destOrd="0" presId="urn:microsoft.com/office/officeart/2008/layout/NameandTitleOrganizationalChart"/>
    <dgm:cxn modelId="{EB499075-38BC-4FF0-B129-A9B286F2ED98}" type="presParOf" srcId="{C4D8A534-A63A-407B-8DF4-B61C54B651DE}" destId="{F2DFE259-6F68-4CD4-92D4-F48B3C3039DB}" srcOrd="2" destOrd="0" presId="urn:microsoft.com/office/officeart/2008/layout/NameandTitleOrganizationalChart"/>
    <dgm:cxn modelId="{D382552B-2FD0-4487-A67B-6EBB1590BE2D}" type="presParOf" srcId="{C4D8A534-A63A-407B-8DF4-B61C54B651DE}" destId="{F38DE5CF-F43F-44AB-BAD6-AF5D15648574}" srcOrd="3" destOrd="0" presId="urn:microsoft.com/office/officeart/2008/layout/NameandTitleOrganizationalChart"/>
    <dgm:cxn modelId="{EA262358-67F5-4010-8B7F-DACC00E5BEFD}" type="presParOf" srcId="{F38DE5CF-F43F-44AB-BAD6-AF5D15648574}" destId="{5D7C9C9C-64D3-4256-BB0D-E30E1D5D9CD3}" srcOrd="0" destOrd="0" presId="urn:microsoft.com/office/officeart/2008/layout/NameandTitleOrganizationalChart"/>
    <dgm:cxn modelId="{9543D64E-A514-4661-A69E-089E960B2A8C}" type="presParOf" srcId="{5D7C9C9C-64D3-4256-BB0D-E30E1D5D9CD3}" destId="{5F8C89CC-284D-4F85-A050-CB3F5C04C842}" srcOrd="0" destOrd="0" presId="urn:microsoft.com/office/officeart/2008/layout/NameandTitleOrganizationalChart"/>
    <dgm:cxn modelId="{56D97657-5066-4C77-ABE6-95EF5E167ED8}" type="presParOf" srcId="{5D7C9C9C-64D3-4256-BB0D-E30E1D5D9CD3}" destId="{3C0C9018-EA8F-46CA-85D3-54E0E07B330C}" srcOrd="1" destOrd="0" presId="urn:microsoft.com/office/officeart/2008/layout/NameandTitleOrganizationalChart"/>
    <dgm:cxn modelId="{5E6E11D2-F707-4E3C-942B-A8CA495945AE}" type="presParOf" srcId="{5D7C9C9C-64D3-4256-BB0D-E30E1D5D9CD3}" destId="{10EC037D-3FD3-48C7-9B03-A0403884600F}" srcOrd="2" destOrd="0" presId="urn:microsoft.com/office/officeart/2008/layout/NameandTitleOrganizationalChart"/>
    <dgm:cxn modelId="{EDEBA261-B61F-498E-A9D8-96CE331D50D8}" type="presParOf" srcId="{F38DE5CF-F43F-44AB-BAD6-AF5D15648574}" destId="{6C32B9A2-F678-4BAD-9786-0CB2A60ED3BC}" srcOrd="1" destOrd="0" presId="urn:microsoft.com/office/officeart/2008/layout/NameandTitleOrganizationalChart"/>
    <dgm:cxn modelId="{E8EAB227-CE1C-4DD4-A1E7-317EB627DF1B}" type="presParOf" srcId="{F38DE5CF-F43F-44AB-BAD6-AF5D15648574}" destId="{0D9F8605-A454-4F7A-A04A-85D3727BEFE2}" srcOrd="2" destOrd="0" presId="urn:microsoft.com/office/officeart/2008/layout/NameandTitleOrganizationalChart"/>
    <dgm:cxn modelId="{426041D0-4042-4190-8D48-187BCF514451}" type="presParOf" srcId="{C4D8A534-A63A-407B-8DF4-B61C54B651DE}" destId="{CF659722-9ADC-43C8-A992-58ECA6CB2E8D}" srcOrd="4" destOrd="0" presId="urn:microsoft.com/office/officeart/2008/layout/NameandTitleOrganizationalChart"/>
    <dgm:cxn modelId="{ABABAFD8-6C82-495C-9A6F-F95C65AD8C61}" type="presParOf" srcId="{C4D8A534-A63A-407B-8DF4-B61C54B651DE}" destId="{43CFD5F8-F41C-425E-9FEF-0014CDA761BA}" srcOrd="5" destOrd="0" presId="urn:microsoft.com/office/officeart/2008/layout/NameandTitleOrganizationalChart"/>
    <dgm:cxn modelId="{AEC9544D-5EDC-4467-9FA1-2A196CC36C97}" type="presParOf" srcId="{43CFD5F8-F41C-425E-9FEF-0014CDA761BA}" destId="{428B66E1-41EC-49E2-B278-C1623BEF32C9}" srcOrd="0" destOrd="0" presId="urn:microsoft.com/office/officeart/2008/layout/NameandTitleOrganizationalChart"/>
    <dgm:cxn modelId="{EB1B4493-6A51-4B85-AC25-8C3316FB5101}" type="presParOf" srcId="{428B66E1-41EC-49E2-B278-C1623BEF32C9}" destId="{5391195D-EBA9-4C8C-A94C-207C5C9DD654}" srcOrd="0" destOrd="0" presId="urn:microsoft.com/office/officeart/2008/layout/NameandTitleOrganizationalChart"/>
    <dgm:cxn modelId="{F9E0AD95-B56E-43B1-941C-A78760440EFF}" type="presParOf" srcId="{428B66E1-41EC-49E2-B278-C1623BEF32C9}" destId="{D3560128-CDDE-4037-A926-88ECB276E4C3}" srcOrd="1" destOrd="0" presId="urn:microsoft.com/office/officeart/2008/layout/NameandTitleOrganizationalChart"/>
    <dgm:cxn modelId="{D98CCD43-21DB-467A-884C-E837ADEA651E}" type="presParOf" srcId="{428B66E1-41EC-49E2-B278-C1623BEF32C9}" destId="{BFFABA0E-06DE-48C5-AEF3-8682F72DE210}" srcOrd="2" destOrd="0" presId="urn:microsoft.com/office/officeart/2008/layout/NameandTitleOrganizationalChart"/>
    <dgm:cxn modelId="{AFCA68D9-417E-46CD-B953-3ADA651E354E}" type="presParOf" srcId="{43CFD5F8-F41C-425E-9FEF-0014CDA761BA}" destId="{574E0788-172D-4EC0-B51A-4B3983D49DAB}" srcOrd="1" destOrd="0" presId="urn:microsoft.com/office/officeart/2008/layout/NameandTitleOrganizationalChart"/>
    <dgm:cxn modelId="{EC032CFD-3008-4028-A74A-BED1F7F0E705}" type="presParOf" srcId="{43CFD5F8-F41C-425E-9FEF-0014CDA761BA}" destId="{A52FE91D-9294-4DA9-80A6-2C85D6526172}" srcOrd="2" destOrd="0" presId="urn:microsoft.com/office/officeart/2008/layout/NameandTitleOrganizationalChart"/>
    <dgm:cxn modelId="{A2BFA190-EFF9-4BE9-88F6-DC26789045C7}" type="presParOf" srcId="{C4D8A534-A63A-407B-8DF4-B61C54B651DE}" destId="{313CD09B-12E4-450D-8F88-B168A7B6AE5B}" srcOrd="6" destOrd="0" presId="urn:microsoft.com/office/officeart/2008/layout/NameandTitleOrganizationalChart"/>
    <dgm:cxn modelId="{4BAA8D89-EA41-4B24-AB47-15EBE1D2E31B}" type="presParOf" srcId="{C4D8A534-A63A-407B-8DF4-B61C54B651DE}" destId="{DE6DD8CB-C4E3-4969-9D9D-27E25E55416F}" srcOrd="7" destOrd="0" presId="urn:microsoft.com/office/officeart/2008/layout/NameandTitleOrganizationalChart"/>
    <dgm:cxn modelId="{68AE3C4C-B08F-487D-9392-235576FDE43F}" type="presParOf" srcId="{DE6DD8CB-C4E3-4969-9D9D-27E25E55416F}" destId="{2784A65E-BE64-430A-9215-486BC377654A}" srcOrd="0" destOrd="0" presId="urn:microsoft.com/office/officeart/2008/layout/NameandTitleOrganizationalChart"/>
    <dgm:cxn modelId="{78559D03-566A-4946-85FC-DF01C7FE48A6}" type="presParOf" srcId="{2784A65E-BE64-430A-9215-486BC377654A}" destId="{DF103956-54BD-466B-91A5-FAF0EB09947A}" srcOrd="0" destOrd="0" presId="urn:microsoft.com/office/officeart/2008/layout/NameandTitleOrganizationalChart"/>
    <dgm:cxn modelId="{17FD7A73-3BF5-4B18-A34E-CED61FC1A589}" type="presParOf" srcId="{2784A65E-BE64-430A-9215-486BC377654A}" destId="{78181187-6CEB-41D3-9EA5-F49C9220EA22}" srcOrd="1" destOrd="0" presId="urn:microsoft.com/office/officeart/2008/layout/NameandTitleOrganizationalChart"/>
    <dgm:cxn modelId="{341F7EE7-EB80-42B3-8454-30999DBE5FCA}" type="presParOf" srcId="{2784A65E-BE64-430A-9215-486BC377654A}" destId="{AEE5BD9E-7E56-47AC-92F2-AFF247A416B4}" srcOrd="2" destOrd="0" presId="urn:microsoft.com/office/officeart/2008/layout/NameandTitleOrganizationalChart"/>
    <dgm:cxn modelId="{38A7F347-8266-4D10-92C9-8DF539FD4C0E}" type="presParOf" srcId="{DE6DD8CB-C4E3-4969-9D9D-27E25E55416F}" destId="{A70D5FDE-3417-4679-8E95-9CC077602CDB}" srcOrd="1" destOrd="0" presId="urn:microsoft.com/office/officeart/2008/layout/NameandTitleOrganizationalChart"/>
    <dgm:cxn modelId="{B94339E6-26FF-425A-BF04-4C3C19E403A7}" type="presParOf" srcId="{DE6DD8CB-C4E3-4969-9D9D-27E25E55416F}" destId="{93E3592C-2578-44E9-8AE5-889B6F50538F}" srcOrd="2" destOrd="0" presId="urn:microsoft.com/office/officeart/2008/layout/NameandTitleOrganizationalChart"/>
    <dgm:cxn modelId="{EF6E185D-F4CB-4DEF-978D-A05569041E77}" type="presParOf" srcId="{C4D8A534-A63A-407B-8DF4-B61C54B651DE}" destId="{46E15D61-73C2-45ED-8748-A5E35228E51D}" srcOrd="8" destOrd="0" presId="urn:microsoft.com/office/officeart/2008/layout/NameandTitleOrganizationalChart"/>
    <dgm:cxn modelId="{A61AB27E-C825-4448-8277-8941A95CF794}" type="presParOf" srcId="{C4D8A534-A63A-407B-8DF4-B61C54B651DE}" destId="{C38B6FA5-F427-4DFF-8E10-26839D7E0845}" srcOrd="9" destOrd="0" presId="urn:microsoft.com/office/officeart/2008/layout/NameandTitleOrganizationalChart"/>
    <dgm:cxn modelId="{952EF177-82CA-4205-B75C-90F1860C4E8C}" type="presParOf" srcId="{C38B6FA5-F427-4DFF-8E10-26839D7E0845}" destId="{D6EBFFD6-0AE3-4084-BEAC-2A790ADC941A}" srcOrd="0" destOrd="0" presId="urn:microsoft.com/office/officeart/2008/layout/NameandTitleOrganizationalChart"/>
    <dgm:cxn modelId="{A7523471-0289-46C5-8E1D-0E23CF994DDB}" type="presParOf" srcId="{D6EBFFD6-0AE3-4084-BEAC-2A790ADC941A}" destId="{C282C07D-CBC3-45F5-B957-B2A1163E3540}" srcOrd="0" destOrd="0" presId="urn:microsoft.com/office/officeart/2008/layout/NameandTitleOrganizationalChart"/>
    <dgm:cxn modelId="{749491A6-E48B-4DB8-8C40-D650DD01D9C3}" type="presParOf" srcId="{D6EBFFD6-0AE3-4084-BEAC-2A790ADC941A}" destId="{C2D532C0-2068-44FE-87F0-41BF71E2E9AF}" srcOrd="1" destOrd="0" presId="urn:microsoft.com/office/officeart/2008/layout/NameandTitleOrganizationalChart"/>
    <dgm:cxn modelId="{D46A228C-D88E-4BC8-B985-66475470C22E}" type="presParOf" srcId="{D6EBFFD6-0AE3-4084-BEAC-2A790ADC941A}" destId="{5C134060-4844-4BA1-B012-2D46A4098DDE}" srcOrd="2" destOrd="0" presId="urn:microsoft.com/office/officeart/2008/layout/NameandTitleOrganizationalChart"/>
    <dgm:cxn modelId="{C07EEF19-C773-4792-BE16-FBB71648AD28}" type="presParOf" srcId="{C38B6FA5-F427-4DFF-8E10-26839D7E0845}" destId="{9DF25263-C06F-4B7F-85B1-2AD0B9279C25}" srcOrd="1" destOrd="0" presId="urn:microsoft.com/office/officeart/2008/layout/NameandTitleOrganizationalChart"/>
    <dgm:cxn modelId="{D524D6DB-C2D7-4D19-90C5-8A15B3049DA9}" type="presParOf" srcId="{C38B6FA5-F427-4DFF-8E10-26839D7E0845}" destId="{68735D7F-317A-46F0-9641-5C18791FA33F}" srcOrd="2" destOrd="0" presId="urn:microsoft.com/office/officeart/2008/layout/NameandTitleOrganizationalChart"/>
    <dgm:cxn modelId="{569BAE07-122F-4918-9667-7D4031D86F17}" type="presParOf" srcId="{C4D8A534-A63A-407B-8DF4-B61C54B651DE}" destId="{0E1885A9-DEF2-4068-B9F1-2A33C5DBB705}" srcOrd="10" destOrd="0" presId="urn:microsoft.com/office/officeart/2008/layout/NameandTitleOrganizationalChart"/>
    <dgm:cxn modelId="{6524E6F3-583E-4945-8550-FF609EA3EC2E}" type="presParOf" srcId="{C4D8A534-A63A-407B-8DF4-B61C54B651DE}" destId="{C6BAF4AC-5ACC-4C62-A319-4B128E9A3DEF}" srcOrd="11" destOrd="0" presId="urn:microsoft.com/office/officeart/2008/layout/NameandTitleOrganizationalChart"/>
    <dgm:cxn modelId="{81BBF34C-E2E6-4D13-9D66-64D85A1C60DC}" type="presParOf" srcId="{C6BAF4AC-5ACC-4C62-A319-4B128E9A3DEF}" destId="{03DBE5B9-6B70-49E5-9DCF-63E36BE8DDF9}" srcOrd="0" destOrd="0" presId="urn:microsoft.com/office/officeart/2008/layout/NameandTitleOrganizationalChart"/>
    <dgm:cxn modelId="{5841E50A-6E81-4AFA-8324-66D42DA77D27}" type="presParOf" srcId="{03DBE5B9-6B70-49E5-9DCF-63E36BE8DDF9}" destId="{7EFD822B-C4C5-4BAC-BF42-583E3D7F3628}" srcOrd="0" destOrd="0" presId="urn:microsoft.com/office/officeart/2008/layout/NameandTitleOrganizationalChart"/>
    <dgm:cxn modelId="{8BC9E521-1093-456D-A29D-554CB15BD31D}" type="presParOf" srcId="{03DBE5B9-6B70-49E5-9DCF-63E36BE8DDF9}" destId="{F5664779-76F3-4865-AAF1-88BB3BF6D816}" srcOrd="1" destOrd="0" presId="urn:microsoft.com/office/officeart/2008/layout/NameandTitleOrganizationalChart"/>
    <dgm:cxn modelId="{ACE54623-3C64-46B4-A9A0-DA6D9FD4DA98}" type="presParOf" srcId="{03DBE5B9-6B70-49E5-9DCF-63E36BE8DDF9}" destId="{DEE8EBD2-14E8-435C-9130-0E9EDEF18B3D}" srcOrd="2" destOrd="0" presId="urn:microsoft.com/office/officeart/2008/layout/NameandTitleOrganizationalChart"/>
    <dgm:cxn modelId="{FFB82638-B162-40EA-9898-1A4E89527B45}" type="presParOf" srcId="{C6BAF4AC-5ACC-4C62-A319-4B128E9A3DEF}" destId="{EE46D119-0E58-4BD4-B7C3-D7C993FA85E4}" srcOrd="1" destOrd="0" presId="urn:microsoft.com/office/officeart/2008/layout/NameandTitleOrganizationalChart"/>
    <dgm:cxn modelId="{D800338C-BEF7-4E88-B11C-374DFBF89285}" type="presParOf" srcId="{C6BAF4AC-5ACC-4C62-A319-4B128E9A3DEF}" destId="{93AD8A95-9619-4E88-973C-57764A329CE5}" srcOrd="2" destOrd="0" presId="urn:microsoft.com/office/officeart/2008/layout/NameandTitleOrganizationalChart"/>
    <dgm:cxn modelId="{EB4F8975-705E-471F-AA29-5683C9437B37}" type="presParOf" srcId="{C4D8A534-A63A-407B-8DF4-B61C54B651DE}" destId="{CF683F0C-E845-4670-B726-FF839A9DFCFE}" srcOrd="12" destOrd="0" presId="urn:microsoft.com/office/officeart/2008/layout/NameandTitleOrganizationalChart"/>
    <dgm:cxn modelId="{1EE1BDFB-EE1C-4FA7-8613-42C1FE76A54D}" type="presParOf" srcId="{C4D8A534-A63A-407B-8DF4-B61C54B651DE}" destId="{B137F87C-3EAB-4B8F-9E19-FF46F0593D40}" srcOrd="13" destOrd="0" presId="urn:microsoft.com/office/officeart/2008/layout/NameandTitleOrganizationalChart"/>
    <dgm:cxn modelId="{44A9D36B-FEA7-4D62-A1B5-0C1D748CAD9A}" type="presParOf" srcId="{B137F87C-3EAB-4B8F-9E19-FF46F0593D40}" destId="{475EBCA9-256C-4CF8-9C40-06592115599F}" srcOrd="0" destOrd="0" presId="urn:microsoft.com/office/officeart/2008/layout/NameandTitleOrganizationalChart"/>
    <dgm:cxn modelId="{3149BFC7-E63B-448C-99E8-00E399C09BCE}" type="presParOf" srcId="{475EBCA9-256C-4CF8-9C40-06592115599F}" destId="{F7F23650-FE28-4353-83DD-32674034ACDC}" srcOrd="0" destOrd="0" presId="urn:microsoft.com/office/officeart/2008/layout/NameandTitleOrganizationalChart"/>
    <dgm:cxn modelId="{3C69C8B7-9308-4241-AFAD-0287A53B16E6}" type="presParOf" srcId="{475EBCA9-256C-4CF8-9C40-06592115599F}" destId="{A5890691-9497-4F96-8B53-0851902A0441}" srcOrd="1" destOrd="0" presId="urn:microsoft.com/office/officeart/2008/layout/NameandTitleOrganizationalChart"/>
    <dgm:cxn modelId="{70EE2E37-6BC9-4C98-8AFF-E5AFE39EEA63}" type="presParOf" srcId="{475EBCA9-256C-4CF8-9C40-06592115599F}" destId="{7DA86088-F6E8-476F-AE07-8EF7D47C2BFE}" srcOrd="2" destOrd="0" presId="urn:microsoft.com/office/officeart/2008/layout/NameandTitleOrganizationalChart"/>
    <dgm:cxn modelId="{C97A4F91-AE55-4429-B620-6FED2B9B0B59}" type="presParOf" srcId="{B137F87C-3EAB-4B8F-9E19-FF46F0593D40}" destId="{7AFE71A7-B6FA-4D6A-8DCF-0476B2EF5668}" srcOrd="1" destOrd="0" presId="urn:microsoft.com/office/officeart/2008/layout/NameandTitleOrganizationalChart"/>
    <dgm:cxn modelId="{225DF7DD-E167-4108-8577-CC2BB3BB6D18}" type="presParOf" srcId="{B137F87C-3EAB-4B8F-9E19-FF46F0593D40}" destId="{269F2A9A-B307-4790-91B5-A8BA7749A0F5}" srcOrd="2" destOrd="0" presId="urn:microsoft.com/office/officeart/2008/layout/NameandTitleOrganizationalChart"/>
    <dgm:cxn modelId="{45F72E5D-A9C5-4BAE-9BF5-0169035EF68D}" type="presParOf" srcId="{DCBDC683-109D-4297-ABE1-C0EEFAE75CDA}" destId="{39EEBDC0-1889-4E8E-A113-72394532F8A1}" srcOrd="2" destOrd="0" presId="urn:microsoft.com/office/officeart/2008/layout/NameandTitleOrganizationalChart"/>
    <dgm:cxn modelId="{244A4670-5664-4FEB-B9DD-A0E6E6236C06}" type="presParOf" srcId="{0AFC0E21-04D2-4E2A-9385-C98C36765D85}" destId="{14115F7A-5128-4257-AFA3-8751951AD05D}" srcOrd="2" destOrd="0" presId="urn:microsoft.com/office/officeart/2008/layout/NameandTitleOrganizationalChart"/>
    <dgm:cxn modelId="{8D1E3141-EFD7-4E41-8518-A3C820457AC7}" type="presParOf" srcId="{105C8854-D4CE-4633-9CA9-079F7482FD6F}" destId="{0AF699B8-D7F4-47EA-8F53-F621601957AC}" srcOrd="2" destOrd="0" presId="urn:microsoft.com/office/officeart/2008/layout/NameandTitleOrganizationalChart"/>
    <dgm:cxn modelId="{DB081065-988E-4C10-91AD-303B3CD70B26}" type="presParOf" srcId="{6B250802-0409-4C9E-A199-998A727928A5}" destId="{F2C7DF16-37AD-4E0E-8369-2BB22E0DFC22}" srcOrd="2" destOrd="0" presId="urn:microsoft.com/office/officeart/2008/layout/NameandTitleOrganizationalChart"/>
    <dgm:cxn modelId="{EAF2D955-5ACD-4C75-AFA3-23187FE32196}" type="presParOf" srcId="{6B250802-0409-4C9E-A199-998A727928A5}" destId="{7BDAF233-00B5-4664-9E15-470D1A622D4B}" srcOrd="3" destOrd="0" presId="urn:microsoft.com/office/officeart/2008/layout/NameandTitleOrganizationalChart"/>
    <dgm:cxn modelId="{E88672CF-9D4B-4AD3-B6FB-D4420F4CBF7D}" type="presParOf" srcId="{7BDAF233-00B5-4664-9E15-470D1A622D4B}" destId="{9319B512-0FF0-4B59-B867-5B445ABCD95E}" srcOrd="0" destOrd="0" presId="urn:microsoft.com/office/officeart/2008/layout/NameandTitleOrganizationalChart"/>
    <dgm:cxn modelId="{89C5ADFF-40C8-4B89-90E0-8D49F3C79C1A}" type="presParOf" srcId="{9319B512-0FF0-4B59-B867-5B445ABCD95E}" destId="{A8A234C1-953D-4EC7-889A-FD4622848ED4}" srcOrd="0" destOrd="0" presId="urn:microsoft.com/office/officeart/2008/layout/NameandTitleOrganizationalChart"/>
    <dgm:cxn modelId="{B7A01066-5B26-4CF3-8A2C-5FE9745C593D}" type="presParOf" srcId="{9319B512-0FF0-4B59-B867-5B445ABCD95E}" destId="{4DF6E5B2-FCD1-4832-832D-F9C201F13AE7}" srcOrd="1" destOrd="0" presId="urn:microsoft.com/office/officeart/2008/layout/NameandTitleOrganizationalChart"/>
    <dgm:cxn modelId="{6AA67E32-A815-4D9E-A1C5-DC1E3A06FD98}" type="presParOf" srcId="{9319B512-0FF0-4B59-B867-5B445ABCD95E}" destId="{7B6E0CEF-D306-4C83-8D45-A120AF6D26D1}" srcOrd="2" destOrd="0" presId="urn:microsoft.com/office/officeart/2008/layout/NameandTitleOrganizationalChart"/>
    <dgm:cxn modelId="{43E13416-E4E4-4415-BF47-1CFAF81EE52E}" type="presParOf" srcId="{7BDAF233-00B5-4664-9E15-470D1A622D4B}" destId="{E6E9ED7C-0EFF-44E1-9045-20D50D747B30}" srcOrd="1" destOrd="0" presId="urn:microsoft.com/office/officeart/2008/layout/NameandTitleOrganizationalChart"/>
    <dgm:cxn modelId="{B7569959-21E0-484B-B436-78B1BCC15806}" type="presParOf" srcId="{E6E9ED7C-0EFF-44E1-9045-20D50D747B30}" destId="{01CF2C40-12C4-4446-90ED-0F24FE9C877B}" srcOrd="0" destOrd="0" presId="urn:microsoft.com/office/officeart/2008/layout/NameandTitleOrganizationalChart"/>
    <dgm:cxn modelId="{9264109A-47F0-4142-8C51-E69554A5754D}" type="presParOf" srcId="{E6E9ED7C-0EFF-44E1-9045-20D50D747B30}" destId="{2FED9020-1463-4343-8C64-291408024C25}" srcOrd="1" destOrd="0" presId="urn:microsoft.com/office/officeart/2008/layout/NameandTitleOrganizationalChart"/>
    <dgm:cxn modelId="{BDA17188-6336-4CB9-B43C-899BEE1B213E}" type="presParOf" srcId="{2FED9020-1463-4343-8C64-291408024C25}" destId="{83406C47-98A0-44EC-A0DE-ADCFC82CFAAB}" srcOrd="0" destOrd="0" presId="urn:microsoft.com/office/officeart/2008/layout/NameandTitleOrganizationalChart"/>
    <dgm:cxn modelId="{0693E487-F91E-4E87-B937-C33953202ACC}" type="presParOf" srcId="{83406C47-98A0-44EC-A0DE-ADCFC82CFAAB}" destId="{B542D250-53F1-4E14-827F-CAD910F98419}" srcOrd="0" destOrd="0" presId="urn:microsoft.com/office/officeart/2008/layout/NameandTitleOrganizationalChart"/>
    <dgm:cxn modelId="{6A3CE584-2100-4E48-83BC-A97B243B903D}" type="presParOf" srcId="{83406C47-98A0-44EC-A0DE-ADCFC82CFAAB}" destId="{DFC022B2-40AB-4D89-A172-F6F25A2766D2}" srcOrd="1" destOrd="0" presId="urn:microsoft.com/office/officeart/2008/layout/NameandTitleOrganizationalChart"/>
    <dgm:cxn modelId="{CA8328F2-4BB3-4F31-8EFB-85E9AC90FF8C}" type="presParOf" srcId="{83406C47-98A0-44EC-A0DE-ADCFC82CFAAB}" destId="{286633CE-633A-4147-BA37-7B91E68AAD06}" srcOrd="2" destOrd="0" presId="urn:microsoft.com/office/officeart/2008/layout/NameandTitleOrganizationalChart"/>
    <dgm:cxn modelId="{DC41E792-E49D-4CA9-9C6D-C5BD1B30FC4B}" type="presParOf" srcId="{2FED9020-1463-4343-8C64-291408024C25}" destId="{01AB659A-EC08-4381-AA3A-32411EA54FAB}" srcOrd="1" destOrd="0" presId="urn:microsoft.com/office/officeart/2008/layout/NameandTitleOrganizationalChart"/>
    <dgm:cxn modelId="{70A5FB54-1EE0-4475-B68F-2FC7BA669C02}" type="presParOf" srcId="{2FED9020-1463-4343-8C64-291408024C25}" destId="{62A43EF6-DE3B-4679-9176-D88E4069F124}" srcOrd="2" destOrd="0" presId="urn:microsoft.com/office/officeart/2008/layout/NameandTitleOrganizationalChart"/>
    <dgm:cxn modelId="{FBF1CF18-FA80-4D35-AFAC-DCF9BD7097C4}" type="presParOf" srcId="{E6E9ED7C-0EFF-44E1-9045-20D50D747B30}" destId="{8FCEEF38-4245-4E7F-A0D0-5A5DD73EE4CD}" srcOrd="2" destOrd="0" presId="urn:microsoft.com/office/officeart/2008/layout/NameandTitleOrganizationalChart"/>
    <dgm:cxn modelId="{6393D488-699A-47F4-8D17-73966C225BFC}" type="presParOf" srcId="{E6E9ED7C-0EFF-44E1-9045-20D50D747B30}" destId="{EB5358D3-6847-4B89-B380-CA8BBEF730C5}" srcOrd="3" destOrd="0" presId="urn:microsoft.com/office/officeart/2008/layout/NameandTitleOrganizationalChart"/>
    <dgm:cxn modelId="{53BA8C0B-CB0F-45EA-9AA9-15EA71AFC8EB}" type="presParOf" srcId="{EB5358D3-6847-4B89-B380-CA8BBEF730C5}" destId="{5D787430-9EC9-44D8-B3D6-FB6A28C46A23}" srcOrd="0" destOrd="0" presId="urn:microsoft.com/office/officeart/2008/layout/NameandTitleOrganizationalChart"/>
    <dgm:cxn modelId="{E34B1DB1-383C-41FA-A30D-317475720745}" type="presParOf" srcId="{5D787430-9EC9-44D8-B3D6-FB6A28C46A23}" destId="{29C12925-77FA-4979-AA28-5E3C2178C877}" srcOrd="0" destOrd="0" presId="urn:microsoft.com/office/officeart/2008/layout/NameandTitleOrganizationalChart"/>
    <dgm:cxn modelId="{926B0E79-AFE3-4517-A4D4-E467A22A4CE0}" type="presParOf" srcId="{5D787430-9EC9-44D8-B3D6-FB6A28C46A23}" destId="{6B2898F3-846D-47E3-9CDC-7A0494521D4D}" srcOrd="1" destOrd="0" presId="urn:microsoft.com/office/officeart/2008/layout/NameandTitleOrganizationalChart"/>
    <dgm:cxn modelId="{530F89D0-F9BF-4342-9472-0573846CA35C}" type="presParOf" srcId="{5D787430-9EC9-44D8-B3D6-FB6A28C46A23}" destId="{66D0E01A-D5BC-4680-B0F3-66E704351F63}" srcOrd="2" destOrd="0" presId="urn:microsoft.com/office/officeart/2008/layout/NameandTitleOrganizationalChart"/>
    <dgm:cxn modelId="{442ED357-9F53-4C10-8C63-713D81E35037}" type="presParOf" srcId="{EB5358D3-6847-4B89-B380-CA8BBEF730C5}" destId="{A47B0C8D-330F-4C3F-AEC9-16C5EB184242}" srcOrd="1" destOrd="0" presId="urn:microsoft.com/office/officeart/2008/layout/NameandTitleOrganizationalChart"/>
    <dgm:cxn modelId="{BE8CA99E-EC72-4431-B9F8-E474DC8D7EFF}" type="presParOf" srcId="{EB5358D3-6847-4B89-B380-CA8BBEF730C5}" destId="{D63950CC-93BD-4B48-B9F3-A12CA0831FF8}" srcOrd="2" destOrd="0" presId="urn:microsoft.com/office/officeart/2008/layout/NameandTitleOrganizationalChart"/>
    <dgm:cxn modelId="{2F2C669F-35E1-4C41-BE50-F2C354448C7C}" type="presParOf" srcId="{E6E9ED7C-0EFF-44E1-9045-20D50D747B30}" destId="{A0A16CF0-83B6-453B-98D1-4F6CA79C341D}" srcOrd="4" destOrd="0" presId="urn:microsoft.com/office/officeart/2008/layout/NameandTitleOrganizationalChart"/>
    <dgm:cxn modelId="{50D5E67C-688E-4BDC-A938-404A426F308E}" type="presParOf" srcId="{E6E9ED7C-0EFF-44E1-9045-20D50D747B30}" destId="{EF5BF9BB-D5FE-4226-918E-592A0415AF95}" srcOrd="5" destOrd="0" presId="urn:microsoft.com/office/officeart/2008/layout/NameandTitleOrganizationalChart"/>
    <dgm:cxn modelId="{7DA1E344-3C23-42D4-B585-B02B286022A0}" type="presParOf" srcId="{EF5BF9BB-D5FE-4226-918E-592A0415AF95}" destId="{0996A2E7-DC1C-43C4-9E5A-98C0A967AF95}" srcOrd="0" destOrd="0" presId="urn:microsoft.com/office/officeart/2008/layout/NameandTitleOrganizationalChart"/>
    <dgm:cxn modelId="{B9F78FD8-CB26-44A5-BD13-ECCB86CF3191}" type="presParOf" srcId="{0996A2E7-DC1C-43C4-9E5A-98C0A967AF95}" destId="{DD3F8D98-6157-4691-9B46-B93BAC9496B9}" srcOrd="0" destOrd="0" presId="urn:microsoft.com/office/officeart/2008/layout/NameandTitleOrganizationalChart"/>
    <dgm:cxn modelId="{3A11B1B1-2C06-491D-A363-EC501DBB56B2}" type="presParOf" srcId="{0996A2E7-DC1C-43C4-9E5A-98C0A967AF95}" destId="{671A2026-AB36-4948-8704-69EE4AC58E7D}" srcOrd="1" destOrd="0" presId="urn:microsoft.com/office/officeart/2008/layout/NameandTitleOrganizationalChart"/>
    <dgm:cxn modelId="{534B77F1-33E0-4E9F-974A-63079E7CB054}" type="presParOf" srcId="{0996A2E7-DC1C-43C4-9E5A-98C0A967AF95}" destId="{4C88E4AB-C023-497C-B4C4-BF7630F9317C}" srcOrd="2" destOrd="0" presId="urn:microsoft.com/office/officeart/2008/layout/NameandTitleOrganizationalChart"/>
    <dgm:cxn modelId="{28796108-A44D-4AEB-B345-599949715717}" type="presParOf" srcId="{EF5BF9BB-D5FE-4226-918E-592A0415AF95}" destId="{9C40C1BF-630E-4858-92EA-CC1194F95150}" srcOrd="1" destOrd="0" presId="urn:microsoft.com/office/officeart/2008/layout/NameandTitleOrganizationalChart"/>
    <dgm:cxn modelId="{958B1F21-B626-412B-AE5A-5CD6EEE67C79}" type="presParOf" srcId="{EF5BF9BB-D5FE-4226-918E-592A0415AF95}" destId="{7816DCED-3AAE-4318-90D4-6AEC6CF03796}" srcOrd="2" destOrd="0" presId="urn:microsoft.com/office/officeart/2008/layout/NameandTitleOrganizationalChart"/>
    <dgm:cxn modelId="{6F2D68CC-5597-48E9-8C61-A531C9CF06F5}" type="presParOf" srcId="{E6E9ED7C-0EFF-44E1-9045-20D50D747B30}" destId="{08D77D4A-A24E-4B52-8F68-9BF9EB259018}" srcOrd="6" destOrd="0" presId="urn:microsoft.com/office/officeart/2008/layout/NameandTitleOrganizationalChart"/>
    <dgm:cxn modelId="{4F69DB29-0262-4F74-86AC-96E8459F7DBC}" type="presParOf" srcId="{E6E9ED7C-0EFF-44E1-9045-20D50D747B30}" destId="{109755B9-9C2F-4A86-85C8-77FDD0548C03}" srcOrd="7" destOrd="0" presId="urn:microsoft.com/office/officeart/2008/layout/NameandTitleOrganizationalChart"/>
    <dgm:cxn modelId="{89F60881-B22C-4BB2-90D6-F4508577658B}" type="presParOf" srcId="{109755B9-9C2F-4A86-85C8-77FDD0548C03}" destId="{383A4EB3-DE48-4723-9C19-0DCCF7ABC5E6}" srcOrd="0" destOrd="0" presId="urn:microsoft.com/office/officeart/2008/layout/NameandTitleOrganizationalChart"/>
    <dgm:cxn modelId="{7579878B-8A38-4077-BC31-BFA3EEA366FE}" type="presParOf" srcId="{383A4EB3-DE48-4723-9C19-0DCCF7ABC5E6}" destId="{08D63047-B6BF-4682-B634-C48727962043}" srcOrd="0" destOrd="0" presId="urn:microsoft.com/office/officeart/2008/layout/NameandTitleOrganizationalChart"/>
    <dgm:cxn modelId="{CC26A8FF-E612-41F2-B131-BC2A8F576DFE}" type="presParOf" srcId="{383A4EB3-DE48-4723-9C19-0DCCF7ABC5E6}" destId="{202FE08C-836D-4708-8848-5796F2373A42}" srcOrd="1" destOrd="0" presId="urn:microsoft.com/office/officeart/2008/layout/NameandTitleOrganizationalChart"/>
    <dgm:cxn modelId="{B65113DA-4AFD-4859-835D-94889C9EE677}" type="presParOf" srcId="{383A4EB3-DE48-4723-9C19-0DCCF7ABC5E6}" destId="{3F07E790-B02C-4AF8-8ADF-57C2108D8D32}" srcOrd="2" destOrd="0" presId="urn:microsoft.com/office/officeart/2008/layout/NameandTitleOrganizationalChart"/>
    <dgm:cxn modelId="{40F96CF8-A4A3-4398-9FF9-E9C5417D458A}" type="presParOf" srcId="{109755B9-9C2F-4A86-85C8-77FDD0548C03}" destId="{5DE866A8-5999-41EC-9EE3-B9E018BAEDB3}" srcOrd="1" destOrd="0" presId="urn:microsoft.com/office/officeart/2008/layout/NameandTitleOrganizationalChart"/>
    <dgm:cxn modelId="{05BD906D-9342-4FBB-868E-6C4749636025}" type="presParOf" srcId="{109755B9-9C2F-4A86-85C8-77FDD0548C03}" destId="{F44C9481-ACEA-40ED-9C7F-006AB8F6566D}" srcOrd="2" destOrd="0" presId="urn:microsoft.com/office/officeart/2008/layout/NameandTitleOrganizationalChart"/>
    <dgm:cxn modelId="{54A18509-CA3F-4E12-A04B-EC29B3B768AC}" type="presParOf" srcId="{E6E9ED7C-0EFF-44E1-9045-20D50D747B30}" destId="{A14DB89D-95A7-4DAE-B9EA-637E8DC88057}" srcOrd="8" destOrd="0" presId="urn:microsoft.com/office/officeart/2008/layout/NameandTitleOrganizationalChart"/>
    <dgm:cxn modelId="{886E1C56-0145-462D-9718-406C296676FA}" type="presParOf" srcId="{E6E9ED7C-0EFF-44E1-9045-20D50D747B30}" destId="{AE50FD5C-10AA-48B2-BE48-2D9C9CB42DEA}" srcOrd="9" destOrd="0" presId="urn:microsoft.com/office/officeart/2008/layout/NameandTitleOrganizationalChart"/>
    <dgm:cxn modelId="{07A43B9D-3BDC-4D10-B48F-565044125AB3}" type="presParOf" srcId="{AE50FD5C-10AA-48B2-BE48-2D9C9CB42DEA}" destId="{5B609E9A-C13E-4F39-8EEE-0B8F739DE81F}" srcOrd="0" destOrd="0" presId="urn:microsoft.com/office/officeart/2008/layout/NameandTitleOrganizationalChart"/>
    <dgm:cxn modelId="{7570E883-DEFA-46F2-81FC-7672830D946D}" type="presParOf" srcId="{5B609E9A-C13E-4F39-8EEE-0B8F739DE81F}" destId="{3245E5CD-B4DE-44DC-9CFA-F40B987A28F5}" srcOrd="0" destOrd="0" presId="urn:microsoft.com/office/officeart/2008/layout/NameandTitleOrganizationalChart"/>
    <dgm:cxn modelId="{A4EFFC1B-8C0A-4755-802E-A890ABA3C8AD}" type="presParOf" srcId="{5B609E9A-C13E-4F39-8EEE-0B8F739DE81F}" destId="{B1F65B73-8146-4B5D-92DB-B1C86C9A11D4}" srcOrd="1" destOrd="0" presId="urn:microsoft.com/office/officeart/2008/layout/NameandTitleOrganizationalChart"/>
    <dgm:cxn modelId="{1A152279-1C25-423C-BC8F-14F4B4F73BB0}" type="presParOf" srcId="{5B609E9A-C13E-4F39-8EEE-0B8F739DE81F}" destId="{16A925FA-95C6-4093-A35E-24D204289D2E}" srcOrd="2" destOrd="0" presId="urn:microsoft.com/office/officeart/2008/layout/NameandTitleOrganizationalChart"/>
    <dgm:cxn modelId="{1C37351C-8530-4CED-B17C-CB473BF8B6A3}" type="presParOf" srcId="{AE50FD5C-10AA-48B2-BE48-2D9C9CB42DEA}" destId="{9EEED485-96CC-40CE-9DE8-09DEF6AE6028}" srcOrd="1" destOrd="0" presId="urn:microsoft.com/office/officeart/2008/layout/NameandTitleOrganizationalChart"/>
    <dgm:cxn modelId="{25EA1E69-AEA0-44FC-A800-94194BC452E3}" type="presParOf" srcId="{AE50FD5C-10AA-48B2-BE48-2D9C9CB42DEA}" destId="{85580D6B-E1B6-4797-9C36-0C66DDC1FE21}" srcOrd="2" destOrd="0" presId="urn:microsoft.com/office/officeart/2008/layout/NameandTitleOrganizationalChart"/>
    <dgm:cxn modelId="{02D01121-AAD2-4E82-8D8D-2E02CA4C4B09}" type="presParOf" srcId="{E6E9ED7C-0EFF-44E1-9045-20D50D747B30}" destId="{917720BB-30E9-4202-8BF4-677BF8378791}" srcOrd="10" destOrd="0" presId="urn:microsoft.com/office/officeart/2008/layout/NameandTitleOrganizationalChart"/>
    <dgm:cxn modelId="{4A9C5898-223F-4070-BD2B-11B5E77232E5}" type="presParOf" srcId="{E6E9ED7C-0EFF-44E1-9045-20D50D747B30}" destId="{38CD4195-DD73-48A5-BEFF-9264543EDE72}" srcOrd="11" destOrd="0" presId="urn:microsoft.com/office/officeart/2008/layout/NameandTitleOrganizationalChart"/>
    <dgm:cxn modelId="{AF27F149-CCC6-40FB-BF24-13232092D742}" type="presParOf" srcId="{38CD4195-DD73-48A5-BEFF-9264543EDE72}" destId="{7A9CA33A-0BB1-4550-BA70-EB0A215D0775}" srcOrd="0" destOrd="0" presId="urn:microsoft.com/office/officeart/2008/layout/NameandTitleOrganizationalChart"/>
    <dgm:cxn modelId="{83B81A77-48D7-4180-9131-C6E507868A74}" type="presParOf" srcId="{7A9CA33A-0BB1-4550-BA70-EB0A215D0775}" destId="{F982F33F-2FE4-4069-935D-7C4300C22A53}" srcOrd="0" destOrd="0" presId="urn:microsoft.com/office/officeart/2008/layout/NameandTitleOrganizationalChart"/>
    <dgm:cxn modelId="{55CB7E3D-345B-417C-ADA3-0B36431B516E}" type="presParOf" srcId="{7A9CA33A-0BB1-4550-BA70-EB0A215D0775}" destId="{4A66C7E8-52C9-4F1B-8121-FDBCFFC4D81C}" srcOrd="1" destOrd="0" presId="urn:microsoft.com/office/officeart/2008/layout/NameandTitleOrganizationalChart"/>
    <dgm:cxn modelId="{65317057-1488-4277-969E-801532BD40BD}" type="presParOf" srcId="{7A9CA33A-0BB1-4550-BA70-EB0A215D0775}" destId="{BEF6B132-A53A-49FB-A825-1166B1C95B04}" srcOrd="2" destOrd="0" presId="urn:microsoft.com/office/officeart/2008/layout/NameandTitleOrganizationalChart"/>
    <dgm:cxn modelId="{BB34FF5D-E56A-4106-BB49-E3DF59284C92}" type="presParOf" srcId="{38CD4195-DD73-48A5-BEFF-9264543EDE72}" destId="{6031F791-F6DB-404D-9C42-2A9BD002792A}" srcOrd="1" destOrd="0" presId="urn:microsoft.com/office/officeart/2008/layout/NameandTitleOrganizationalChart"/>
    <dgm:cxn modelId="{E00D95F2-E809-4927-963C-7A59ED062454}" type="presParOf" srcId="{38CD4195-DD73-48A5-BEFF-9264543EDE72}" destId="{8D46F841-10AD-4FC1-9A43-6C4754585FA9}" srcOrd="2" destOrd="0" presId="urn:microsoft.com/office/officeart/2008/layout/NameandTitleOrganizationalChart"/>
    <dgm:cxn modelId="{161483EA-AE15-437C-869B-E82700D11582}" type="presParOf" srcId="{E6E9ED7C-0EFF-44E1-9045-20D50D747B30}" destId="{82AF862E-4EB7-4649-BF1D-BD8514771F84}" srcOrd="12" destOrd="0" presId="urn:microsoft.com/office/officeart/2008/layout/NameandTitleOrganizationalChart"/>
    <dgm:cxn modelId="{20FE780C-811D-40FD-86B4-4FBD5CAA22DE}" type="presParOf" srcId="{E6E9ED7C-0EFF-44E1-9045-20D50D747B30}" destId="{7ACE359E-9ADA-4F50-8C7A-EDE8A760CC1C}" srcOrd="13" destOrd="0" presId="urn:microsoft.com/office/officeart/2008/layout/NameandTitleOrganizationalChart"/>
    <dgm:cxn modelId="{2151B8EB-2AFC-435E-A2E0-32045757A6EA}" type="presParOf" srcId="{7ACE359E-9ADA-4F50-8C7A-EDE8A760CC1C}" destId="{7849F117-41B7-4743-9A73-33B1C1798A39}" srcOrd="0" destOrd="0" presId="urn:microsoft.com/office/officeart/2008/layout/NameandTitleOrganizationalChart"/>
    <dgm:cxn modelId="{53483344-1AD7-42D8-B0A2-3B6637B2D44A}" type="presParOf" srcId="{7849F117-41B7-4743-9A73-33B1C1798A39}" destId="{10662B07-7217-4518-8AE3-C42B62149311}" srcOrd="0" destOrd="0" presId="urn:microsoft.com/office/officeart/2008/layout/NameandTitleOrganizationalChart"/>
    <dgm:cxn modelId="{67C96E7B-E996-4268-BC55-C8307352E516}" type="presParOf" srcId="{7849F117-41B7-4743-9A73-33B1C1798A39}" destId="{B71CFAFE-9160-4E8C-AD57-D86FBE43A661}" srcOrd="1" destOrd="0" presId="urn:microsoft.com/office/officeart/2008/layout/NameandTitleOrganizationalChart"/>
    <dgm:cxn modelId="{92C4A50F-85E4-4E27-AA7C-17AEBBC5B9E6}" type="presParOf" srcId="{7849F117-41B7-4743-9A73-33B1C1798A39}" destId="{F0C36FBF-DBE1-456A-A3B6-BFCE63BA5740}" srcOrd="2" destOrd="0" presId="urn:microsoft.com/office/officeart/2008/layout/NameandTitleOrganizationalChart"/>
    <dgm:cxn modelId="{A07E3429-80F6-4A68-9C83-CE89FA0432E6}" type="presParOf" srcId="{7ACE359E-9ADA-4F50-8C7A-EDE8A760CC1C}" destId="{0B2249D5-847B-4B05-BDA1-AEF487E3B078}" srcOrd="1" destOrd="0" presId="urn:microsoft.com/office/officeart/2008/layout/NameandTitleOrganizationalChart"/>
    <dgm:cxn modelId="{6A2CD764-6CFD-41A7-956C-B4581965A60C}" type="presParOf" srcId="{7ACE359E-9ADA-4F50-8C7A-EDE8A760CC1C}" destId="{D6270AC0-1490-44EA-8D79-BA6DBCCE63FB}" srcOrd="2" destOrd="0" presId="urn:microsoft.com/office/officeart/2008/layout/NameandTitleOrganizationalChart"/>
    <dgm:cxn modelId="{7B016F79-A13B-4B50-A19F-A527EF68CA72}" type="presParOf" srcId="{7BDAF233-00B5-4664-9E15-470D1A622D4B}" destId="{4C7D1C46-AD2B-4875-958B-1CFF9A943304}" srcOrd="2" destOrd="0" presId="urn:microsoft.com/office/officeart/2008/layout/NameandTitleOrganizationalChart"/>
    <dgm:cxn modelId="{5D8A3382-FF78-4901-AEF0-312610608D6D}" type="presParOf" srcId="{6B250802-0409-4C9E-A199-998A727928A5}" destId="{0782EB12-561B-4570-985C-8FBFF7CB2AEB}" srcOrd="4" destOrd="0" presId="urn:microsoft.com/office/officeart/2008/layout/NameandTitleOrganizationalChart"/>
    <dgm:cxn modelId="{BB0672AC-2B21-4965-B34E-33277E4F36A3}" type="presParOf" srcId="{6B250802-0409-4C9E-A199-998A727928A5}" destId="{D2713263-A63E-4274-8F95-DDC3533949AA}" srcOrd="5" destOrd="0" presId="urn:microsoft.com/office/officeart/2008/layout/NameandTitleOrganizationalChart"/>
    <dgm:cxn modelId="{9860AEC8-587C-45FE-9BA8-79ACC8C0911F}" type="presParOf" srcId="{D2713263-A63E-4274-8F95-DDC3533949AA}" destId="{BF570B30-3E01-4F26-AD6A-B02951FA2A4C}" srcOrd="0" destOrd="0" presId="urn:microsoft.com/office/officeart/2008/layout/NameandTitleOrganizationalChart"/>
    <dgm:cxn modelId="{2428A6C1-889B-4B3B-8C82-813E2EFB6DE1}" type="presParOf" srcId="{BF570B30-3E01-4F26-AD6A-B02951FA2A4C}" destId="{212CA302-A366-4D08-8EB5-C8F0F90BB08C}" srcOrd="0" destOrd="0" presId="urn:microsoft.com/office/officeart/2008/layout/NameandTitleOrganizationalChart"/>
    <dgm:cxn modelId="{ABF99815-A650-4819-9453-8BE740B9508F}" type="presParOf" srcId="{BF570B30-3E01-4F26-AD6A-B02951FA2A4C}" destId="{F19EEBA3-4D96-43F0-9A50-2FB728B88A86}" srcOrd="1" destOrd="0" presId="urn:microsoft.com/office/officeart/2008/layout/NameandTitleOrganizationalChart"/>
    <dgm:cxn modelId="{9ED57275-A93B-4AED-BBA2-E238CE6FDEE9}" type="presParOf" srcId="{BF570B30-3E01-4F26-AD6A-B02951FA2A4C}" destId="{44DB8631-36C4-4A28-9DE7-C4A13BD84F1E}" srcOrd="2" destOrd="0" presId="urn:microsoft.com/office/officeart/2008/layout/NameandTitleOrganizationalChart"/>
    <dgm:cxn modelId="{8538AE85-1EC3-4CB2-B060-77AECC6AFF5C}" type="presParOf" srcId="{D2713263-A63E-4274-8F95-DDC3533949AA}" destId="{BC6E5EFD-B63D-4A25-AA53-B7C8FB51EF4A}" srcOrd="1" destOrd="0" presId="urn:microsoft.com/office/officeart/2008/layout/NameandTitleOrganizationalChart"/>
    <dgm:cxn modelId="{7ECB16F5-1ECD-4A5C-A479-8D5D8DDB8C2F}" type="presParOf" srcId="{D2713263-A63E-4274-8F95-DDC3533949AA}" destId="{A1864BFC-C5A7-4300-93C3-332E69A6136D}" srcOrd="2" destOrd="0" presId="urn:microsoft.com/office/officeart/2008/layout/NameandTitleOrganizationalChart"/>
    <dgm:cxn modelId="{177B8340-CC37-4238-8FE0-13230180690C}" type="presParOf" srcId="{72041E5E-5683-4926-835C-08350DF3487E}" destId="{59462E85-9134-440D-BEAD-2A2FA8E9B8A2}" srcOrd="2" destOrd="0" presId="urn:microsoft.com/office/officeart/2008/layout/NameandTitleOrganizationalChart"/>
    <dgm:cxn modelId="{7D708BC9-B188-4BE6-AC4F-A9F6D04D51D7}" type="presParOf" srcId="{13AB02EE-11B5-4D3E-BE93-F70A5866FD98}" destId="{FFC822F5-C63E-4804-8CF3-881CEA1FA3FE}" srcOrd="2" destOrd="0" presId="urn:microsoft.com/office/officeart/2008/layout/NameandTitleOrganizationalChart"/>
    <dgm:cxn modelId="{CBE2AD63-5133-425A-8130-7A8814AB84CB}" type="presParOf" srcId="{13AB02EE-11B5-4D3E-BE93-F70A5866FD98}" destId="{88A02B9D-DF66-4AF3-A0C5-1592BDCB49B0}" srcOrd="3" destOrd="0" presId="urn:microsoft.com/office/officeart/2008/layout/NameandTitleOrganizationalChart"/>
    <dgm:cxn modelId="{A17F603F-3027-4C6F-8235-E745685605EA}" type="presParOf" srcId="{88A02B9D-DF66-4AF3-A0C5-1592BDCB49B0}" destId="{0B11DFF8-D079-4E7B-A81D-13028B1F4433}" srcOrd="0" destOrd="0" presId="urn:microsoft.com/office/officeart/2008/layout/NameandTitleOrganizationalChart"/>
    <dgm:cxn modelId="{FE25F48C-404E-4AF3-A992-4063F74FAC47}" type="presParOf" srcId="{0B11DFF8-D079-4E7B-A81D-13028B1F4433}" destId="{CD4E8F60-7B02-44AD-A81D-C7E05A27F388}" srcOrd="0" destOrd="0" presId="urn:microsoft.com/office/officeart/2008/layout/NameandTitleOrganizationalChart"/>
    <dgm:cxn modelId="{749BA948-986F-48D6-A17E-CA80EE2CF732}" type="presParOf" srcId="{0B11DFF8-D079-4E7B-A81D-13028B1F4433}" destId="{70840DFD-28BD-41DD-84F3-D28EC7762B7A}" srcOrd="1" destOrd="0" presId="urn:microsoft.com/office/officeart/2008/layout/NameandTitleOrganizationalChart"/>
    <dgm:cxn modelId="{150CC98F-CD45-4C32-8AEA-82C5D0D06094}" type="presParOf" srcId="{0B11DFF8-D079-4E7B-A81D-13028B1F4433}" destId="{31FC0E82-1DCC-4E73-B947-1C7A6A2C0B78}" srcOrd="2" destOrd="0" presId="urn:microsoft.com/office/officeart/2008/layout/NameandTitleOrganizationalChart"/>
    <dgm:cxn modelId="{BBBB72A2-6B4A-4929-A83E-73C0505A81DB}" type="presParOf" srcId="{88A02B9D-DF66-4AF3-A0C5-1592BDCB49B0}" destId="{B13276BC-72E4-4CC3-8BCF-CF0163E37A5C}" srcOrd="1" destOrd="0" presId="urn:microsoft.com/office/officeart/2008/layout/NameandTitleOrganizationalChart"/>
    <dgm:cxn modelId="{11EB6FF2-99AF-4124-A9DC-85D5CBA0AC42}" type="presParOf" srcId="{B13276BC-72E4-4CC3-8BCF-CF0163E37A5C}" destId="{FA194A78-9EF9-401F-991E-3CC670E03610}" srcOrd="0" destOrd="0" presId="urn:microsoft.com/office/officeart/2008/layout/NameandTitleOrganizationalChart"/>
    <dgm:cxn modelId="{35E0C15B-32AC-480B-A046-48FFFA5B8552}" type="presParOf" srcId="{B13276BC-72E4-4CC3-8BCF-CF0163E37A5C}" destId="{60800E0D-02D5-4891-BBE4-61AFE1196B3D}" srcOrd="1" destOrd="0" presId="urn:microsoft.com/office/officeart/2008/layout/NameandTitleOrganizationalChart"/>
    <dgm:cxn modelId="{50CEDE87-22AC-42A1-BC86-65703628B45D}" type="presParOf" srcId="{60800E0D-02D5-4891-BBE4-61AFE1196B3D}" destId="{1863F839-3FFB-41D6-8794-9DBC75F4A3EC}" srcOrd="0" destOrd="0" presId="urn:microsoft.com/office/officeart/2008/layout/NameandTitleOrganizationalChart"/>
    <dgm:cxn modelId="{6DC9BB2E-F2A2-4120-AD46-3340EEB2264E}" type="presParOf" srcId="{1863F839-3FFB-41D6-8794-9DBC75F4A3EC}" destId="{D99B125E-A5A5-441A-9BCD-41A4B86A5EBC}" srcOrd="0" destOrd="0" presId="urn:microsoft.com/office/officeart/2008/layout/NameandTitleOrganizationalChart"/>
    <dgm:cxn modelId="{16E2BB01-4FDB-49FF-90D1-2384649AED90}" type="presParOf" srcId="{1863F839-3FFB-41D6-8794-9DBC75F4A3EC}" destId="{CBE73175-23C6-416F-9549-562D5C59D336}" srcOrd="1" destOrd="0" presId="urn:microsoft.com/office/officeart/2008/layout/NameandTitleOrganizationalChart"/>
    <dgm:cxn modelId="{A0B3E464-C094-4283-AC00-5AD45BEB088C}" type="presParOf" srcId="{1863F839-3FFB-41D6-8794-9DBC75F4A3EC}" destId="{5239FE2D-876B-4DAE-B7A1-F9A5BD95544B}" srcOrd="2" destOrd="0" presId="urn:microsoft.com/office/officeart/2008/layout/NameandTitleOrganizationalChart"/>
    <dgm:cxn modelId="{D8E33062-92A2-499F-99A7-F42A9FCCFC11}" type="presParOf" srcId="{60800E0D-02D5-4891-BBE4-61AFE1196B3D}" destId="{7C67BB2E-E0CB-4476-849E-8D2EE100DDE7}" srcOrd="1" destOrd="0" presId="urn:microsoft.com/office/officeart/2008/layout/NameandTitleOrganizationalChart"/>
    <dgm:cxn modelId="{294E63BA-5115-41EB-9FCE-69B7440F3CD5}" type="presParOf" srcId="{7C67BB2E-E0CB-4476-849E-8D2EE100DDE7}" destId="{1CA86BE9-C977-402C-92D3-0DDD406924F4}" srcOrd="0" destOrd="0" presId="urn:microsoft.com/office/officeart/2008/layout/NameandTitleOrganizationalChart"/>
    <dgm:cxn modelId="{61D01268-F1DA-47A0-BFC2-C273ED6B0391}" type="presParOf" srcId="{7C67BB2E-E0CB-4476-849E-8D2EE100DDE7}" destId="{9FEC6007-2B33-49E7-95FF-5A3656978CC2}" srcOrd="1" destOrd="0" presId="urn:microsoft.com/office/officeart/2008/layout/NameandTitleOrganizationalChart"/>
    <dgm:cxn modelId="{2A91D331-9A78-40FA-A56E-1935C64C7BAD}" type="presParOf" srcId="{9FEC6007-2B33-49E7-95FF-5A3656978CC2}" destId="{991A48FF-939A-408E-872A-D928AC7DB001}" srcOrd="0" destOrd="0" presId="urn:microsoft.com/office/officeart/2008/layout/NameandTitleOrganizationalChart"/>
    <dgm:cxn modelId="{2B0EA4E9-5AFC-4E86-8BD9-1AF96C8EAD56}" type="presParOf" srcId="{991A48FF-939A-408E-872A-D928AC7DB001}" destId="{DFE5AFAC-FE9D-4DAD-9062-232DB270E4DC}" srcOrd="0" destOrd="0" presId="urn:microsoft.com/office/officeart/2008/layout/NameandTitleOrganizationalChart"/>
    <dgm:cxn modelId="{BB49356A-0ED9-45F6-8AE4-AA28E60F17BD}" type="presParOf" srcId="{991A48FF-939A-408E-872A-D928AC7DB001}" destId="{67459663-0504-44E5-9052-65EE56715E34}" srcOrd="1" destOrd="0" presId="urn:microsoft.com/office/officeart/2008/layout/NameandTitleOrganizationalChart"/>
    <dgm:cxn modelId="{00915748-A82F-445A-A89B-A8FD481EF176}" type="presParOf" srcId="{991A48FF-939A-408E-872A-D928AC7DB001}" destId="{3399F39F-57A7-44FD-859D-864139606A55}" srcOrd="2" destOrd="0" presId="urn:microsoft.com/office/officeart/2008/layout/NameandTitleOrganizationalChart"/>
    <dgm:cxn modelId="{2A40E22B-6B86-4CA0-AD71-FF80F68D7294}" type="presParOf" srcId="{9FEC6007-2B33-49E7-95FF-5A3656978CC2}" destId="{04A481B2-8294-44B0-A207-341659D158C9}" srcOrd="1" destOrd="0" presId="urn:microsoft.com/office/officeart/2008/layout/NameandTitleOrganizationalChart"/>
    <dgm:cxn modelId="{65603E02-0107-4B45-98B6-C81ED19CF00F}" type="presParOf" srcId="{04A481B2-8294-44B0-A207-341659D158C9}" destId="{C8BC6344-CEF1-440A-9044-62BB585F66BB}" srcOrd="0" destOrd="0" presId="urn:microsoft.com/office/officeart/2008/layout/NameandTitleOrganizationalChart"/>
    <dgm:cxn modelId="{E8021844-B0B0-4511-983F-170C716B3C14}" type="presParOf" srcId="{04A481B2-8294-44B0-A207-341659D158C9}" destId="{5F749DA4-9A7A-451E-8F94-532D3AA7B51A}" srcOrd="1" destOrd="0" presId="urn:microsoft.com/office/officeart/2008/layout/NameandTitleOrganizationalChart"/>
    <dgm:cxn modelId="{F6D782F0-8EC2-4597-AC43-AF8D81510928}" type="presParOf" srcId="{5F749DA4-9A7A-451E-8F94-532D3AA7B51A}" destId="{7B20D841-FFFA-4323-BCDF-2622968D564C}" srcOrd="0" destOrd="0" presId="urn:microsoft.com/office/officeart/2008/layout/NameandTitleOrganizationalChart"/>
    <dgm:cxn modelId="{341EC213-E0F4-4252-AD95-D9D7707EE931}" type="presParOf" srcId="{7B20D841-FFFA-4323-BCDF-2622968D564C}" destId="{4FFB548C-620A-41AE-B5D5-7F88BA56F064}" srcOrd="0" destOrd="0" presId="urn:microsoft.com/office/officeart/2008/layout/NameandTitleOrganizationalChart"/>
    <dgm:cxn modelId="{79E36D3E-8128-42F1-A5E3-6F287369A369}" type="presParOf" srcId="{7B20D841-FFFA-4323-BCDF-2622968D564C}" destId="{572571FF-A06A-4B93-868E-B60B6688CA56}" srcOrd="1" destOrd="0" presId="urn:microsoft.com/office/officeart/2008/layout/NameandTitleOrganizationalChart"/>
    <dgm:cxn modelId="{1D5A05B9-01F6-4233-B3E9-376A53730D55}" type="presParOf" srcId="{7B20D841-FFFA-4323-BCDF-2622968D564C}" destId="{B33E4977-0935-45C6-BB9F-ADEE9579EDFB}" srcOrd="2" destOrd="0" presId="urn:microsoft.com/office/officeart/2008/layout/NameandTitleOrganizationalChart"/>
    <dgm:cxn modelId="{B38352B7-A556-4CD0-9629-85F9829705CD}" type="presParOf" srcId="{5F749DA4-9A7A-451E-8F94-532D3AA7B51A}" destId="{2A7B0A6F-0EE2-479E-95D0-3CB687BB6DBE}" srcOrd="1" destOrd="0" presId="urn:microsoft.com/office/officeart/2008/layout/NameandTitleOrganizationalChart"/>
    <dgm:cxn modelId="{F5E9BAAC-FB49-4497-9620-30681E0A9891}" type="presParOf" srcId="{5F749DA4-9A7A-451E-8F94-532D3AA7B51A}" destId="{138B8526-F7AE-48B6-ADD3-B7A09E42FD2E}" srcOrd="2" destOrd="0" presId="urn:microsoft.com/office/officeart/2008/layout/NameandTitleOrganizationalChart"/>
    <dgm:cxn modelId="{A3450017-459F-47C2-902F-33612FC0D126}" type="presParOf" srcId="{04A481B2-8294-44B0-A207-341659D158C9}" destId="{5C5A02CD-D818-4C11-BEAA-688822DBC661}" srcOrd="2" destOrd="0" presId="urn:microsoft.com/office/officeart/2008/layout/NameandTitleOrganizationalChart"/>
    <dgm:cxn modelId="{CBAED5C0-FD83-497A-82B3-BE541312E868}" type="presParOf" srcId="{04A481B2-8294-44B0-A207-341659D158C9}" destId="{D23C6334-C823-4687-B37B-977BE29390E2}" srcOrd="3" destOrd="0" presId="urn:microsoft.com/office/officeart/2008/layout/NameandTitleOrganizationalChart"/>
    <dgm:cxn modelId="{7C20A455-CDBF-4671-8EEC-7678783F6FB0}" type="presParOf" srcId="{D23C6334-C823-4687-B37B-977BE29390E2}" destId="{45D56D93-C46A-4CF2-AA0E-98220650B821}" srcOrd="0" destOrd="0" presId="urn:microsoft.com/office/officeart/2008/layout/NameandTitleOrganizationalChart"/>
    <dgm:cxn modelId="{43552DE4-BD58-4AA3-A2FA-BDCBD0B0B303}" type="presParOf" srcId="{45D56D93-C46A-4CF2-AA0E-98220650B821}" destId="{7196070D-1FCD-4C98-A473-6A9EB9A00EC5}" srcOrd="0" destOrd="0" presId="urn:microsoft.com/office/officeart/2008/layout/NameandTitleOrganizationalChart"/>
    <dgm:cxn modelId="{465F98FD-3C91-4751-A20F-A575CA37BF2A}" type="presParOf" srcId="{45D56D93-C46A-4CF2-AA0E-98220650B821}" destId="{21BFA399-E45C-48A7-BD73-1E6C58B14BA4}" srcOrd="1" destOrd="0" presId="urn:microsoft.com/office/officeart/2008/layout/NameandTitleOrganizationalChart"/>
    <dgm:cxn modelId="{4E16B71F-D9D6-4634-ACF7-EC765D774E38}" type="presParOf" srcId="{45D56D93-C46A-4CF2-AA0E-98220650B821}" destId="{DDAF0E61-9E92-4377-8F01-C636DC597DB0}" srcOrd="2" destOrd="0" presId="urn:microsoft.com/office/officeart/2008/layout/NameandTitleOrganizationalChart"/>
    <dgm:cxn modelId="{7818E564-8A17-481C-BA7F-52BBED3CBE10}" type="presParOf" srcId="{D23C6334-C823-4687-B37B-977BE29390E2}" destId="{F108CF38-AF40-4C5B-A39B-CABCD5873C81}" srcOrd="1" destOrd="0" presId="urn:microsoft.com/office/officeart/2008/layout/NameandTitleOrganizationalChart"/>
    <dgm:cxn modelId="{70EF4C5E-B1B7-4A93-B991-29E0E1109EF9}" type="presParOf" srcId="{D23C6334-C823-4687-B37B-977BE29390E2}" destId="{C66F29E1-FB8D-4713-985D-67560362EAD1}" srcOrd="2" destOrd="0" presId="urn:microsoft.com/office/officeart/2008/layout/NameandTitleOrganizationalChart"/>
    <dgm:cxn modelId="{67FCDB2D-256E-4F0D-A18D-2D99C43414F4}" type="presParOf" srcId="{04A481B2-8294-44B0-A207-341659D158C9}" destId="{740AD6EE-AEB8-40C2-91A3-2170CD626C4E}" srcOrd="4" destOrd="0" presId="urn:microsoft.com/office/officeart/2008/layout/NameandTitleOrganizationalChart"/>
    <dgm:cxn modelId="{2A8FA127-9E67-4276-8080-087298F2E049}" type="presParOf" srcId="{04A481B2-8294-44B0-A207-341659D158C9}" destId="{FD3356A3-8EAE-4FED-8F09-93006FE8EB57}" srcOrd="5" destOrd="0" presId="urn:microsoft.com/office/officeart/2008/layout/NameandTitleOrganizationalChart"/>
    <dgm:cxn modelId="{0E0C04BE-27CE-4560-B1E1-B6A0C18782BB}" type="presParOf" srcId="{FD3356A3-8EAE-4FED-8F09-93006FE8EB57}" destId="{711BFD7D-68B5-4583-A701-C33C1ED9D972}" srcOrd="0" destOrd="0" presId="urn:microsoft.com/office/officeart/2008/layout/NameandTitleOrganizationalChart"/>
    <dgm:cxn modelId="{853EEB63-9696-4227-9664-CCFFF3BCBEC1}" type="presParOf" srcId="{711BFD7D-68B5-4583-A701-C33C1ED9D972}" destId="{750270A7-B400-4248-891A-B25A39417536}" srcOrd="0" destOrd="0" presId="urn:microsoft.com/office/officeart/2008/layout/NameandTitleOrganizationalChart"/>
    <dgm:cxn modelId="{50DBDB7D-DF56-4CA5-B429-9872DA064AD3}" type="presParOf" srcId="{711BFD7D-68B5-4583-A701-C33C1ED9D972}" destId="{E9A7E02B-6934-44F6-BCAB-FBDB033CF0DA}" srcOrd="1" destOrd="0" presId="urn:microsoft.com/office/officeart/2008/layout/NameandTitleOrganizationalChart"/>
    <dgm:cxn modelId="{3E3F890B-2D03-4665-8A7C-C9AE2DC5A496}" type="presParOf" srcId="{711BFD7D-68B5-4583-A701-C33C1ED9D972}" destId="{8A09302B-BB77-4A2F-86ED-2AD558053EBC}" srcOrd="2" destOrd="0" presId="urn:microsoft.com/office/officeart/2008/layout/NameandTitleOrganizationalChart"/>
    <dgm:cxn modelId="{5AD0F6A6-84FB-4801-AB62-2EA3FE66490E}" type="presParOf" srcId="{FD3356A3-8EAE-4FED-8F09-93006FE8EB57}" destId="{31150D56-FEE3-4350-AFCD-CF94EC760582}" srcOrd="1" destOrd="0" presId="urn:microsoft.com/office/officeart/2008/layout/NameandTitleOrganizationalChart"/>
    <dgm:cxn modelId="{30717C17-DD84-4755-9781-263A3EDCA795}" type="presParOf" srcId="{FD3356A3-8EAE-4FED-8F09-93006FE8EB57}" destId="{573242F0-9C60-46C3-ACF0-C1BD201C409E}" srcOrd="2" destOrd="0" presId="urn:microsoft.com/office/officeart/2008/layout/NameandTitleOrganizationalChart"/>
    <dgm:cxn modelId="{957BB941-5073-4185-85C8-358E28B46FED}" type="presParOf" srcId="{04A481B2-8294-44B0-A207-341659D158C9}" destId="{71B4FDD5-21B6-4C39-83EE-06AC037705E7}" srcOrd="6" destOrd="0" presId="urn:microsoft.com/office/officeart/2008/layout/NameandTitleOrganizationalChart"/>
    <dgm:cxn modelId="{E280B50E-1290-4A58-8E8E-A132ECB89A9A}" type="presParOf" srcId="{04A481B2-8294-44B0-A207-341659D158C9}" destId="{593B6CAB-664C-47E7-AFD3-2A2A5919387D}" srcOrd="7" destOrd="0" presId="urn:microsoft.com/office/officeart/2008/layout/NameandTitleOrganizationalChart"/>
    <dgm:cxn modelId="{E283244D-2DB2-431D-8A3C-D2E04C353E97}" type="presParOf" srcId="{593B6CAB-664C-47E7-AFD3-2A2A5919387D}" destId="{C585D8B8-F051-43AC-9F65-E672D3E29410}" srcOrd="0" destOrd="0" presId="urn:microsoft.com/office/officeart/2008/layout/NameandTitleOrganizationalChart"/>
    <dgm:cxn modelId="{C877D73A-949C-4E0A-8C45-18A3864D7620}" type="presParOf" srcId="{C585D8B8-F051-43AC-9F65-E672D3E29410}" destId="{5FDBFC28-6B61-460A-8D4E-F4D813259102}" srcOrd="0" destOrd="0" presId="urn:microsoft.com/office/officeart/2008/layout/NameandTitleOrganizationalChart"/>
    <dgm:cxn modelId="{CCFE3140-785C-4ACD-8F08-6F8D553685D0}" type="presParOf" srcId="{C585D8B8-F051-43AC-9F65-E672D3E29410}" destId="{AF69B57A-914E-4876-A666-3716B197C7C6}" srcOrd="1" destOrd="0" presId="urn:microsoft.com/office/officeart/2008/layout/NameandTitleOrganizationalChart"/>
    <dgm:cxn modelId="{497EA3F8-C2BE-4CD8-9ACF-05969699FB09}" type="presParOf" srcId="{C585D8B8-F051-43AC-9F65-E672D3E29410}" destId="{1CF88973-2DA1-4AFA-A260-A02A1D8434AE}" srcOrd="2" destOrd="0" presId="urn:microsoft.com/office/officeart/2008/layout/NameandTitleOrganizationalChart"/>
    <dgm:cxn modelId="{D2500DAD-539A-450E-8962-E35905D3676D}" type="presParOf" srcId="{593B6CAB-664C-47E7-AFD3-2A2A5919387D}" destId="{0853D6EC-8DDA-4CA5-BC93-4765A9253795}" srcOrd="1" destOrd="0" presId="urn:microsoft.com/office/officeart/2008/layout/NameandTitleOrganizationalChart"/>
    <dgm:cxn modelId="{5A661933-2870-4FAE-8BFE-991561B59974}" type="presParOf" srcId="{593B6CAB-664C-47E7-AFD3-2A2A5919387D}" destId="{DDCFEB5C-8A92-4B19-A279-92DD0B8888C1}" srcOrd="2" destOrd="0" presId="urn:microsoft.com/office/officeart/2008/layout/NameandTitleOrganizationalChart"/>
    <dgm:cxn modelId="{1BF95D58-BF3E-4C5F-B775-FFDD9CA489B3}" type="presParOf" srcId="{04A481B2-8294-44B0-A207-341659D158C9}" destId="{454EF748-821C-47F1-AECB-93A83A784C30}" srcOrd="8" destOrd="0" presId="urn:microsoft.com/office/officeart/2008/layout/NameandTitleOrganizationalChart"/>
    <dgm:cxn modelId="{01BDFE4D-51A9-442B-B0CC-AF258B61180F}" type="presParOf" srcId="{04A481B2-8294-44B0-A207-341659D158C9}" destId="{9924CF94-7134-406E-A2CB-A40242C70FE3}" srcOrd="9" destOrd="0" presId="urn:microsoft.com/office/officeart/2008/layout/NameandTitleOrganizationalChart"/>
    <dgm:cxn modelId="{639BB41A-1A15-47BC-B383-EF8FA287CE8A}" type="presParOf" srcId="{9924CF94-7134-406E-A2CB-A40242C70FE3}" destId="{1E5CB142-8212-4395-A082-190A2AFE6CAC}" srcOrd="0" destOrd="0" presId="urn:microsoft.com/office/officeart/2008/layout/NameandTitleOrganizationalChart"/>
    <dgm:cxn modelId="{00549BC8-3C2B-4121-BA56-15733A5FF338}" type="presParOf" srcId="{1E5CB142-8212-4395-A082-190A2AFE6CAC}" destId="{376B3388-3DA6-4AAC-A239-42D4E78F497A}" srcOrd="0" destOrd="0" presId="urn:microsoft.com/office/officeart/2008/layout/NameandTitleOrganizationalChart"/>
    <dgm:cxn modelId="{CFCE94EE-615A-4443-B90A-7A32D9C8A03F}" type="presParOf" srcId="{1E5CB142-8212-4395-A082-190A2AFE6CAC}" destId="{94DC8143-7FB8-4FBE-98E7-07A29022D85D}" srcOrd="1" destOrd="0" presId="urn:microsoft.com/office/officeart/2008/layout/NameandTitleOrganizationalChart"/>
    <dgm:cxn modelId="{E4C1C83F-864F-4B9E-AA3B-3ADA44341FB1}" type="presParOf" srcId="{1E5CB142-8212-4395-A082-190A2AFE6CAC}" destId="{51048ED9-A377-4CED-BE95-48767F32D35E}" srcOrd="2" destOrd="0" presId="urn:microsoft.com/office/officeart/2008/layout/NameandTitleOrganizationalChart"/>
    <dgm:cxn modelId="{495B7D49-4952-41F2-9A7D-E5E69F9D4B46}" type="presParOf" srcId="{9924CF94-7134-406E-A2CB-A40242C70FE3}" destId="{CBA07CAD-0A61-4ED0-AA5D-BEBEA232C26A}" srcOrd="1" destOrd="0" presId="urn:microsoft.com/office/officeart/2008/layout/NameandTitleOrganizationalChart"/>
    <dgm:cxn modelId="{E581F2F5-8B84-480F-9F36-11C0FC16276A}" type="presParOf" srcId="{9924CF94-7134-406E-A2CB-A40242C70FE3}" destId="{8C6231B1-FE14-48F4-AA3D-958FA55376FF}" srcOrd="2" destOrd="0" presId="urn:microsoft.com/office/officeart/2008/layout/NameandTitleOrganizationalChart"/>
    <dgm:cxn modelId="{6A640D78-1E24-4C4A-B9A1-DE11F38E70A4}" type="presParOf" srcId="{04A481B2-8294-44B0-A207-341659D158C9}" destId="{50B45747-3092-4AA9-AB58-E24FBC1D9D94}" srcOrd="10" destOrd="0" presId="urn:microsoft.com/office/officeart/2008/layout/NameandTitleOrganizationalChart"/>
    <dgm:cxn modelId="{A0C05781-9F3C-47DF-B79B-C0E40065E6A0}" type="presParOf" srcId="{04A481B2-8294-44B0-A207-341659D158C9}" destId="{24AB5546-7BEE-49BE-801B-805E7797324C}" srcOrd="11" destOrd="0" presId="urn:microsoft.com/office/officeart/2008/layout/NameandTitleOrganizationalChart"/>
    <dgm:cxn modelId="{7B2F5DCA-11A1-4496-A262-895B184B7668}" type="presParOf" srcId="{24AB5546-7BEE-49BE-801B-805E7797324C}" destId="{AD7F822A-CAD4-4E0C-BB7D-BEF8AE78B4EB}" srcOrd="0" destOrd="0" presId="urn:microsoft.com/office/officeart/2008/layout/NameandTitleOrganizationalChart"/>
    <dgm:cxn modelId="{2633A5F7-6F58-47B6-A7DF-0DED388EC650}" type="presParOf" srcId="{AD7F822A-CAD4-4E0C-BB7D-BEF8AE78B4EB}" destId="{3E5220C4-FED0-4422-9489-7AAD4DDFAD09}" srcOrd="0" destOrd="0" presId="urn:microsoft.com/office/officeart/2008/layout/NameandTitleOrganizationalChart"/>
    <dgm:cxn modelId="{02ABFF3C-0D9C-4531-8930-D5C8737ECD21}" type="presParOf" srcId="{AD7F822A-CAD4-4E0C-BB7D-BEF8AE78B4EB}" destId="{0E840960-4605-43C5-9CE7-0EF3E7B00377}" srcOrd="1" destOrd="0" presId="urn:microsoft.com/office/officeart/2008/layout/NameandTitleOrganizationalChart"/>
    <dgm:cxn modelId="{BDC4392D-686F-4347-8D63-C6089D6BD48F}" type="presParOf" srcId="{AD7F822A-CAD4-4E0C-BB7D-BEF8AE78B4EB}" destId="{210C4B95-A688-4028-9DB7-B49FBA6B7D80}" srcOrd="2" destOrd="0" presId="urn:microsoft.com/office/officeart/2008/layout/NameandTitleOrganizationalChart"/>
    <dgm:cxn modelId="{2265607D-07FB-4347-AACD-0ABA86EBB3EF}" type="presParOf" srcId="{24AB5546-7BEE-49BE-801B-805E7797324C}" destId="{BE267ABA-F42E-439E-9341-F89A99C3C3CC}" srcOrd="1" destOrd="0" presId="urn:microsoft.com/office/officeart/2008/layout/NameandTitleOrganizationalChart"/>
    <dgm:cxn modelId="{FDCE1678-1A66-4CE8-B126-96C98B52A499}" type="presParOf" srcId="{24AB5546-7BEE-49BE-801B-805E7797324C}" destId="{0F4446FF-8439-48D8-A62E-5CF1B922205D}" srcOrd="2" destOrd="0" presId="urn:microsoft.com/office/officeart/2008/layout/NameandTitleOrganizationalChart"/>
    <dgm:cxn modelId="{F251809C-2701-4740-849F-C9274BB45C5E}" type="presParOf" srcId="{04A481B2-8294-44B0-A207-341659D158C9}" destId="{FEA2A684-B1BD-43ED-B9E9-F080D3841BAD}" srcOrd="12" destOrd="0" presId="urn:microsoft.com/office/officeart/2008/layout/NameandTitleOrganizationalChart"/>
    <dgm:cxn modelId="{C6313589-187A-4C4F-8981-AB68F3D69F70}" type="presParOf" srcId="{04A481B2-8294-44B0-A207-341659D158C9}" destId="{4F83CDFE-70BD-4A46-8BD3-CCFC970EE053}" srcOrd="13" destOrd="0" presId="urn:microsoft.com/office/officeart/2008/layout/NameandTitleOrganizationalChart"/>
    <dgm:cxn modelId="{0E4F536B-01B0-44E8-9014-8C626680925A}" type="presParOf" srcId="{4F83CDFE-70BD-4A46-8BD3-CCFC970EE053}" destId="{59C0AE2A-6CBC-4388-9060-BF76724FEE7C}" srcOrd="0" destOrd="0" presId="urn:microsoft.com/office/officeart/2008/layout/NameandTitleOrganizationalChart"/>
    <dgm:cxn modelId="{7679424C-A95F-40E4-829D-C3113641EB35}" type="presParOf" srcId="{59C0AE2A-6CBC-4388-9060-BF76724FEE7C}" destId="{BF24FEA1-8EFF-48AD-B272-B3DCBC9352CE}" srcOrd="0" destOrd="0" presId="urn:microsoft.com/office/officeart/2008/layout/NameandTitleOrganizationalChart"/>
    <dgm:cxn modelId="{9675D206-5279-4CB5-B230-252648D70495}" type="presParOf" srcId="{59C0AE2A-6CBC-4388-9060-BF76724FEE7C}" destId="{73C7D705-F809-42DA-B393-3B5DEC665C59}" srcOrd="1" destOrd="0" presId="urn:microsoft.com/office/officeart/2008/layout/NameandTitleOrganizationalChart"/>
    <dgm:cxn modelId="{EBC53A9A-7A66-4AB6-A001-3B33285FAA48}" type="presParOf" srcId="{59C0AE2A-6CBC-4388-9060-BF76724FEE7C}" destId="{519B1B88-BA1E-45D7-8CB1-CE95684426EF}" srcOrd="2" destOrd="0" presId="urn:microsoft.com/office/officeart/2008/layout/NameandTitleOrganizationalChart"/>
    <dgm:cxn modelId="{B21E83B4-AE98-4D9B-8DA7-7C3084533514}" type="presParOf" srcId="{4F83CDFE-70BD-4A46-8BD3-CCFC970EE053}" destId="{BB2158C7-AA13-4563-86D9-2DC1BF99CE33}" srcOrd="1" destOrd="0" presId="urn:microsoft.com/office/officeart/2008/layout/NameandTitleOrganizationalChart"/>
    <dgm:cxn modelId="{C77B6324-6ED4-478E-86A1-EEF957DB921A}" type="presParOf" srcId="{4F83CDFE-70BD-4A46-8BD3-CCFC970EE053}" destId="{C7AD511A-087F-4B02-9A48-DD686C560255}" srcOrd="2" destOrd="0" presId="urn:microsoft.com/office/officeart/2008/layout/NameandTitleOrganizationalChart"/>
    <dgm:cxn modelId="{CD295F3B-6F3A-4B6F-99B0-315AB80750EC}" type="presParOf" srcId="{9FEC6007-2B33-49E7-95FF-5A3656978CC2}" destId="{70919117-EE32-4215-AC2D-57CA3BAC92EB}" srcOrd="2" destOrd="0" presId="urn:microsoft.com/office/officeart/2008/layout/NameandTitleOrganizationalChart"/>
    <dgm:cxn modelId="{69742853-1654-44C9-8A49-81E23D1D8817}" type="presParOf" srcId="{60800E0D-02D5-4891-BBE4-61AFE1196B3D}" destId="{629318C0-D2D4-440A-AA4F-0B8385EDBEF0}" srcOrd="2" destOrd="0" presId="urn:microsoft.com/office/officeart/2008/layout/NameandTitleOrganizationalChart"/>
    <dgm:cxn modelId="{7F71B332-74DB-4813-B743-12D831905D9C}" type="presParOf" srcId="{88A02B9D-DF66-4AF3-A0C5-1592BDCB49B0}" destId="{6B557700-F9DE-4831-94E3-4FD18DF9A70E}" srcOrd="2" destOrd="0" presId="urn:microsoft.com/office/officeart/2008/layout/NameandTitleOrganizationalChart"/>
    <dgm:cxn modelId="{F9F9C6AA-FB5E-4B05-B843-5DDE927F537A}" type="presParOf" srcId="{F46EA561-01F7-42DE-BA1D-1F78EA2C3918}" destId="{2DD796AB-BC25-4762-96CE-2A99AD58DBEE}"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203031" cy="6210275"/>
        <a:chOff x="0" y="0"/>
        <a:chExt cx="11203031" cy="6210275"/>
      </a:xfrm>
    </dsp:grpSpPr>
    <dsp:sp modelId="{328F6772-ED59-4514-9089-A0BAC38E6824}">
      <dsp:nvSpPr>
        <dsp:cNvPr id="6" name="Freeform 5"/>
        <dsp:cNvSpPr/>
      </dsp:nvSpPr>
      <dsp:spPr bwMode="white">
        <a:xfrm>
          <a:off x="4439713" y="2121594"/>
          <a:ext cx="2077931" cy="162363"/>
        </a:xfrm>
        <a:custGeom>
          <a:avLst/>
          <a:gdLst/>
          <a:ahLst/>
          <a:cxnLst/>
          <a:pathLst>
            <a:path w="3272" h="256">
              <a:moveTo>
                <a:pt x="3272" y="0"/>
              </a:moveTo>
              <a:lnTo>
                <a:pt x="3272" y="152"/>
              </a:lnTo>
              <a:lnTo>
                <a:pt x="0" y="152"/>
              </a:lnTo>
              <a:lnTo>
                <a:pt x="0" y="256"/>
              </a:lnTo>
            </a:path>
          </a:pathLst>
        </a:custGeom>
      </dsp:spPr>
      <dsp:style>
        <a:lnRef idx="2">
          <a:schemeClr val="dk1">
            <a:shade val="60000"/>
          </a:schemeClr>
        </a:lnRef>
        <a:fillRef idx="0">
          <a:schemeClr val="dk1"/>
        </a:fillRef>
        <a:effectRef idx="0">
          <a:scrgbClr r="0" g="0" b="0"/>
        </a:effectRef>
        <a:fontRef idx="minor"/>
      </dsp:style>
      <dsp:txXfrm>
        <a:off x="4439713" y="2121594"/>
        <a:ext cx="2077931" cy="162363"/>
      </dsp:txXfrm>
    </dsp:sp>
    <dsp:sp modelId="{F59F8574-3282-48BE-9065-EC1F4A66B474}">
      <dsp:nvSpPr>
        <dsp:cNvPr id="10" name="Freeform 9"/>
        <dsp:cNvSpPr/>
      </dsp:nvSpPr>
      <dsp:spPr bwMode="white">
        <a:xfrm>
          <a:off x="2550685" y="2564969"/>
          <a:ext cx="1889028" cy="162363"/>
        </a:xfrm>
        <a:custGeom>
          <a:avLst/>
          <a:gdLst/>
          <a:ahLst/>
          <a:cxnLst/>
          <a:pathLst>
            <a:path w="2975" h="256">
              <a:moveTo>
                <a:pt x="2975" y="0"/>
              </a:moveTo>
              <a:lnTo>
                <a:pt x="2975"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2550685" y="2564969"/>
        <a:ext cx="1889028" cy="162363"/>
      </dsp:txXfrm>
    </dsp:sp>
    <dsp:sp modelId="{A827FBBC-A1E7-4D4F-984F-EDC9AB706C1E}">
      <dsp:nvSpPr>
        <dsp:cNvPr id="14" name="Freeform 13"/>
        <dsp:cNvSpPr/>
      </dsp:nvSpPr>
      <dsp:spPr bwMode="white">
        <a:xfrm>
          <a:off x="2550685" y="3008344"/>
          <a:ext cx="0" cy="162363"/>
        </a:xfrm>
        <a:custGeom>
          <a:avLst/>
          <a:gdLst/>
          <a:ahLst/>
          <a:cxnLst/>
          <a:pathLst>
            <a:path h="256">
              <a:moveTo>
                <a:pt x="0" y="0"/>
              </a:moveTo>
              <a:lnTo>
                <a:pt x="0" y="256"/>
              </a:lnTo>
            </a:path>
          </a:pathLst>
        </a:custGeom>
      </dsp:spPr>
      <dsp:style>
        <a:lnRef idx="2">
          <a:schemeClr val="dk1">
            <a:shade val="80000"/>
          </a:schemeClr>
        </a:lnRef>
        <a:fillRef idx="0">
          <a:schemeClr val="dk1"/>
        </a:fillRef>
        <a:effectRef idx="0">
          <a:scrgbClr r="0" g="0" b="0"/>
        </a:effectRef>
        <a:fontRef idx="minor"/>
      </dsp:style>
      <dsp:txXfrm>
        <a:off x="2550685" y="3008344"/>
        <a:ext cx="0" cy="162363"/>
      </dsp:txXfrm>
    </dsp:sp>
    <dsp:sp modelId="{7F4B2549-5FEA-4402-B8B9-87A46DF620DB}">
      <dsp:nvSpPr>
        <dsp:cNvPr id="18" name="Freeform 17"/>
        <dsp:cNvSpPr/>
      </dsp:nvSpPr>
      <dsp:spPr bwMode="white">
        <a:xfrm>
          <a:off x="2550685" y="3451720"/>
          <a:ext cx="0" cy="162363"/>
        </a:xfrm>
        <a:custGeom>
          <a:avLst/>
          <a:gdLst/>
          <a:ahLst/>
          <a:cxnLst/>
          <a:pathLst>
            <a:path h="256">
              <a:moveTo>
                <a:pt x="0" y="0"/>
              </a:moveTo>
              <a:lnTo>
                <a:pt x="0" y="256"/>
              </a:lnTo>
            </a:path>
          </a:pathLst>
        </a:custGeom>
      </dsp:spPr>
      <dsp:style>
        <a:lnRef idx="2">
          <a:schemeClr val="dk1">
            <a:shade val="80000"/>
          </a:schemeClr>
        </a:lnRef>
        <a:fillRef idx="0">
          <a:schemeClr val="dk1"/>
        </a:fillRef>
        <a:effectRef idx="0">
          <a:scrgbClr r="0" g="0" b="0"/>
        </a:effectRef>
        <a:fontRef idx="minor"/>
      </dsp:style>
      <dsp:txXfrm>
        <a:off x="2550685" y="3451720"/>
        <a:ext cx="0" cy="162363"/>
      </dsp:txXfrm>
    </dsp:sp>
    <dsp:sp modelId="{0C0570B0-FCD6-46C0-8107-EF2E8BADC726}">
      <dsp:nvSpPr>
        <dsp:cNvPr id="22" name="Freeform 21"/>
        <dsp:cNvSpPr/>
      </dsp:nvSpPr>
      <dsp:spPr bwMode="white">
        <a:xfrm>
          <a:off x="283851" y="3895095"/>
          <a:ext cx="2266834" cy="162363"/>
        </a:xfrm>
        <a:custGeom>
          <a:avLst/>
          <a:gdLst/>
          <a:ahLst/>
          <a:cxnLst/>
          <a:pathLst>
            <a:path w="3570" h="256">
              <a:moveTo>
                <a:pt x="3570" y="0"/>
              </a:moveTo>
              <a:lnTo>
                <a:pt x="357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283851" y="3895095"/>
        <a:ext cx="2266834" cy="162363"/>
      </dsp:txXfrm>
    </dsp:sp>
    <dsp:sp modelId="{F2DFE259-6F68-4CD4-92D4-F48B3C3039DB}">
      <dsp:nvSpPr>
        <dsp:cNvPr id="26" name="Freeform 25"/>
        <dsp:cNvSpPr/>
      </dsp:nvSpPr>
      <dsp:spPr bwMode="white">
        <a:xfrm>
          <a:off x="1039462" y="3895095"/>
          <a:ext cx="1511223" cy="162363"/>
        </a:xfrm>
        <a:custGeom>
          <a:avLst/>
          <a:gdLst/>
          <a:ahLst/>
          <a:cxnLst/>
          <a:pathLst>
            <a:path w="2380" h="256">
              <a:moveTo>
                <a:pt x="2380" y="0"/>
              </a:moveTo>
              <a:lnTo>
                <a:pt x="238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1039462" y="3895095"/>
        <a:ext cx="1511223" cy="162363"/>
      </dsp:txXfrm>
    </dsp:sp>
    <dsp:sp modelId="{CF659722-9ADC-43C8-A992-58ECA6CB2E8D}">
      <dsp:nvSpPr>
        <dsp:cNvPr id="30" name="Freeform 29"/>
        <dsp:cNvSpPr/>
      </dsp:nvSpPr>
      <dsp:spPr bwMode="white">
        <a:xfrm>
          <a:off x="1795074" y="3895095"/>
          <a:ext cx="755611" cy="162363"/>
        </a:xfrm>
        <a:custGeom>
          <a:avLst/>
          <a:gdLst/>
          <a:ahLst/>
          <a:cxnLst/>
          <a:pathLst>
            <a:path w="1190" h="256">
              <a:moveTo>
                <a:pt x="1190" y="0"/>
              </a:moveTo>
              <a:lnTo>
                <a:pt x="119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1795074" y="3895095"/>
        <a:ext cx="755611" cy="162363"/>
      </dsp:txXfrm>
    </dsp:sp>
    <dsp:sp modelId="{313CD09B-12E4-450D-8F88-B168A7B6AE5B}">
      <dsp:nvSpPr>
        <dsp:cNvPr id="34" name="Freeform 33"/>
        <dsp:cNvSpPr/>
      </dsp:nvSpPr>
      <dsp:spPr bwMode="white">
        <a:xfrm>
          <a:off x="2550685" y="3895095"/>
          <a:ext cx="0" cy="162363"/>
        </a:xfrm>
        <a:custGeom>
          <a:avLst/>
          <a:gdLst/>
          <a:ahLst/>
          <a:cxnLst/>
          <a:pathLst>
            <a:path h="256">
              <a:moveTo>
                <a:pt x="0" y="0"/>
              </a:moveTo>
              <a:lnTo>
                <a:pt x="0" y="256"/>
              </a:lnTo>
            </a:path>
          </a:pathLst>
        </a:custGeom>
      </dsp:spPr>
      <dsp:style>
        <a:lnRef idx="2">
          <a:schemeClr val="dk1">
            <a:shade val="80000"/>
          </a:schemeClr>
        </a:lnRef>
        <a:fillRef idx="0">
          <a:schemeClr val="dk1"/>
        </a:fillRef>
        <a:effectRef idx="0">
          <a:scrgbClr r="0" g="0" b="0"/>
        </a:effectRef>
        <a:fontRef idx="minor"/>
      </dsp:style>
      <dsp:txXfrm>
        <a:off x="2550685" y="3895095"/>
        <a:ext cx="0" cy="162363"/>
      </dsp:txXfrm>
    </dsp:sp>
    <dsp:sp modelId="{46E15D61-73C2-45ED-8748-A5E35228E51D}">
      <dsp:nvSpPr>
        <dsp:cNvPr id="38" name="Freeform 37"/>
        <dsp:cNvSpPr/>
      </dsp:nvSpPr>
      <dsp:spPr bwMode="white">
        <a:xfrm>
          <a:off x="2550685" y="3895095"/>
          <a:ext cx="755611" cy="162363"/>
        </a:xfrm>
        <a:custGeom>
          <a:avLst/>
          <a:gdLst/>
          <a:ahLst/>
          <a:cxnLst/>
          <a:pathLst>
            <a:path w="1190" h="256">
              <a:moveTo>
                <a:pt x="0" y="0"/>
              </a:moveTo>
              <a:lnTo>
                <a:pt x="0" y="152"/>
              </a:lnTo>
              <a:lnTo>
                <a:pt x="1190" y="152"/>
              </a:lnTo>
              <a:lnTo>
                <a:pt x="1190" y="256"/>
              </a:lnTo>
            </a:path>
          </a:pathLst>
        </a:custGeom>
      </dsp:spPr>
      <dsp:style>
        <a:lnRef idx="2">
          <a:schemeClr val="dk1">
            <a:shade val="80000"/>
          </a:schemeClr>
        </a:lnRef>
        <a:fillRef idx="0">
          <a:schemeClr val="dk1"/>
        </a:fillRef>
        <a:effectRef idx="0">
          <a:scrgbClr r="0" g="0" b="0"/>
        </a:effectRef>
        <a:fontRef idx="minor"/>
      </dsp:style>
      <dsp:txXfrm>
        <a:off x="2550685" y="3895095"/>
        <a:ext cx="755611" cy="162363"/>
      </dsp:txXfrm>
    </dsp:sp>
    <dsp:sp modelId="{0E1885A9-DEF2-4068-B9F1-2A33C5DBB705}">
      <dsp:nvSpPr>
        <dsp:cNvPr id="42" name="Freeform 41"/>
        <dsp:cNvSpPr/>
      </dsp:nvSpPr>
      <dsp:spPr bwMode="white">
        <a:xfrm>
          <a:off x="2550685" y="3895095"/>
          <a:ext cx="1511223" cy="162363"/>
        </a:xfrm>
        <a:custGeom>
          <a:avLst/>
          <a:gdLst/>
          <a:ahLst/>
          <a:cxnLst/>
          <a:pathLst>
            <a:path w="2380" h="256">
              <a:moveTo>
                <a:pt x="0" y="0"/>
              </a:moveTo>
              <a:lnTo>
                <a:pt x="0" y="152"/>
              </a:lnTo>
              <a:lnTo>
                <a:pt x="2380" y="152"/>
              </a:lnTo>
              <a:lnTo>
                <a:pt x="2380" y="256"/>
              </a:lnTo>
            </a:path>
          </a:pathLst>
        </a:custGeom>
      </dsp:spPr>
      <dsp:style>
        <a:lnRef idx="2">
          <a:schemeClr val="dk1">
            <a:shade val="80000"/>
          </a:schemeClr>
        </a:lnRef>
        <a:fillRef idx="0">
          <a:schemeClr val="dk1"/>
        </a:fillRef>
        <a:effectRef idx="0">
          <a:scrgbClr r="0" g="0" b="0"/>
        </a:effectRef>
        <a:fontRef idx="minor"/>
      </dsp:style>
      <dsp:txXfrm>
        <a:off x="2550685" y="3895095"/>
        <a:ext cx="1511223" cy="162363"/>
      </dsp:txXfrm>
    </dsp:sp>
    <dsp:sp modelId="{CF683F0C-E845-4670-B726-FF839A9DFCFE}">
      <dsp:nvSpPr>
        <dsp:cNvPr id="46" name="Freeform 45"/>
        <dsp:cNvSpPr/>
      </dsp:nvSpPr>
      <dsp:spPr bwMode="white">
        <a:xfrm>
          <a:off x="2550685" y="3895095"/>
          <a:ext cx="2266834" cy="162363"/>
        </a:xfrm>
        <a:custGeom>
          <a:avLst/>
          <a:gdLst/>
          <a:ahLst/>
          <a:cxnLst/>
          <a:pathLst>
            <a:path w="3570" h="256">
              <a:moveTo>
                <a:pt x="0" y="0"/>
              </a:moveTo>
              <a:lnTo>
                <a:pt x="0" y="152"/>
              </a:lnTo>
              <a:lnTo>
                <a:pt x="3570" y="152"/>
              </a:lnTo>
              <a:lnTo>
                <a:pt x="3570" y="256"/>
              </a:lnTo>
            </a:path>
          </a:pathLst>
        </a:custGeom>
      </dsp:spPr>
      <dsp:style>
        <a:lnRef idx="2">
          <a:schemeClr val="dk1">
            <a:shade val="80000"/>
          </a:schemeClr>
        </a:lnRef>
        <a:fillRef idx="0">
          <a:schemeClr val="dk1"/>
        </a:fillRef>
        <a:effectRef idx="0">
          <a:scrgbClr r="0" g="0" b="0"/>
        </a:effectRef>
        <a:fontRef idx="minor"/>
      </dsp:style>
      <dsp:txXfrm>
        <a:off x="2550685" y="3895095"/>
        <a:ext cx="2266834" cy="162363"/>
      </dsp:txXfrm>
    </dsp:sp>
    <dsp:sp modelId="{F2C7DF16-37AD-4E0E-8369-2BB22E0DFC22}">
      <dsp:nvSpPr>
        <dsp:cNvPr id="50" name="Freeform 49"/>
        <dsp:cNvSpPr/>
      </dsp:nvSpPr>
      <dsp:spPr bwMode="white">
        <a:xfrm>
          <a:off x="4439713" y="2564969"/>
          <a:ext cx="1133417" cy="162363"/>
        </a:xfrm>
        <a:custGeom>
          <a:avLst/>
          <a:gdLst/>
          <a:ahLst/>
          <a:cxnLst/>
          <a:pathLst>
            <a:path w="1785" h="256">
              <a:moveTo>
                <a:pt x="0" y="0"/>
              </a:moveTo>
              <a:lnTo>
                <a:pt x="0" y="152"/>
              </a:lnTo>
              <a:lnTo>
                <a:pt x="1785" y="152"/>
              </a:lnTo>
              <a:lnTo>
                <a:pt x="1785" y="256"/>
              </a:lnTo>
            </a:path>
          </a:pathLst>
        </a:custGeom>
      </dsp:spPr>
      <dsp:style>
        <a:lnRef idx="2">
          <a:schemeClr val="dk1">
            <a:shade val="80000"/>
          </a:schemeClr>
        </a:lnRef>
        <a:fillRef idx="0">
          <a:schemeClr val="dk1"/>
        </a:fillRef>
        <a:effectRef idx="0">
          <a:scrgbClr r="0" g="0" b="0"/>
        </a:effectRef>
        <a:fontRef idx="minor"/>
      </dsp:style>
      <dsp:txXfrm>
        <a:off x="4439713" y="2564969"/>
        <a:ext cx="1133417" cy="162363"/>
      </dsp:txXfrm>
    </dsp:sp>
    <dsp:sp modelId="{01CF2C40-12C4-4446-90ED-0F24FE9C877B}">
      <dsp:nvSpPr>
        <dsp:cNvPr id="54" name="Freeform 53"/>
        <dsp:cNvSpPr/>
      </dsp:nvSpPr>
      <dsp:spPr bwMode="white">
        <a:xfrm>
          <a:off x="3306296" y="3008344"/>
          <a:ext cx="2266834" cy="162363"/>
        </a:xfrm>
        <a:custGeom>
          <a:avLst/>
          <a:gdLst/>
          <a:ahLst/>
          <a:cxnLst/>
          <a:pathLst>
            <a:path w="3570" h="256">
              <a:moveTo>
                <a:pt x="3570" y="0"/>
              </a:moveTo>
              <a:lnTo>
                <a:pt x="357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3306296" y="3008344"/>
        <a:ext cx="2266834" cy="162363"/>
      </dsp:txXfrm>
    </dsp:sp>
    <dsp:sp modelId="{8FCEEF38-4245-4E7F-A0D0-5A5DD73EE4CD}">
      <dsp:nvSpPr>
        <dsp:cNvPr id="58" name="Freeform 57"/>
        <dsp:cNvSpPr/>
      </dsp:nvSpPr>
      <dsp:spPr bwMode="white">
        <a:xfrm>
          <a:off x="4061908" y="3008344"/>
          <a:ext cx="1511223" cy="162363"/>
        </a:xfrm>
        <a:custGeom>
          <a:avLst/>
          <a:gdLst/>
          <a:ahLst/>
          <a:cxnLst/>
          <a:pathLst>
            <a:path w="2380" h="256">
              <a:moveTo>
                <a:pt x="2380" y="0"/>
              </a:moveTo>
              <a:lnTo>
                <a:pt x="238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4061908" y="3008344"/>
        <a:ext cx="1511223" cy="162363"/>
      </dsp:txXfrm>
    </dsp:sp>
    <dsp:sp modelId="{A0A16CF0-83B6-453B-98D1-4F6CA79C341D}">
      <dsp:nvSpPr>
        <dsp:cNvPr id="62" name="Freeform 61"/>
        <dsp:cNvSpPr/>
      </dsp:nvSpPr>
      <dsp:spPr bwMode="white">
        <a:xfrm>
          <a:off x="4817519" y="3008344"/>
          <a:ext cx="755611" cy="162363"/>
        </a:xfrm>
        <a:custGeom>
          <a:avLst/>
          <a:gdLst/>
          <a:ahLst/>
          <a:cxnLst/>
          <a:pathLst>
            <a:path w="1190" h="256">
              <a:moveTo>
                <a:pt x="1190" y="0"/>
              </a:moveTo>
              <a:lnTo>
                <a:pt x="119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4817519" y="3008344"/>
        <a:ext cx="755611" cy="162363"/>
      </dsp:txXfrm>
    </dsp:sp>
    <dsp:sp modelId="{08D77D4A-A24E-4B52-8F68-9BF9EB259018}">
      <dsp:nvSpPr>
        <dsp:cNvPr id="66" name="Freeform 65"/>
        <dsp:cNvSpPr/>
      </dsp:nvSpPr>
      <dsp:spPr bwMode="white">
        <a:xfrm>
          <a:off x="5573130" y="3008344"/>
          <a:ext cx="0" cy="162363"/>
        </a:xfrm>
        <a:custGeom>
          <a:avLst/>
          <a:gdLst/>
          <a:ahLst/>
          <a:cxnLst/>
          <a:pathLst>
            <a:path h="256">
              <a:moveTo>
                <a:pt x="0" y="0"/>
              </a:moveTo>
              <a:lnTo>
                <a:pt x="0" y="256"/>
              </a:lnTo>
            </a:path>
          </a:pathLst>
        </a:custGeom>
      </dsp:spPr>
      <dsp:style>
        <a:lnRef idx="2">
          <a:schemeClr val="dk1">
            <a:shade val="80000"/>
          </a:schemeClr>
        </a:lnRef>
        <a:fillRef idx="0">
          <a:schemeClr val="dk1"/>
        </a:fillRef>
        <a:effectRef idx="0">
          <a:scrgbClr r="0" g="0" b="0"/>
        </a:effectRef>
        <a:fontRef idx="minor"/>
      </dsp:style>
      <dsp:txXfrm>
        <a:off x="5573130" y="3008344"/>
        <a:ext cx="0" cy="162363"/>
      </dsp:txXfrm>
    </dsp:sp>
    <dsp:sp modelId="{A14DB89D-95A7-4DAE-B9EA-637E8DC88057}">
      <dsp:nvSpPr>
        <dsp:cNvPr id="70" name="Freeform 69"/>
        <dsp:cNvSpPr/>
      </dsp:nvSpPr>
      <dsp:spPr bwMode="white">
        <a:xfrm>
          <a:off x="5573130" y="3008344"/>
          <a:ext cx="755611" cy="162363"/>
        </a:xfrm>
        <a:custGeom>
          <a:avLst/>
          <a:gdLst/>
          <a:ahLst/>
          <a:cxnLst/>
          <a:pathLst>
            <a:path w="1190" h="256">
              <a:moveTo>
                <a:pt x="0" y="0"/>
              </a:moveTo>
              <a:lnTo>
                <a:pt x="0" y="152"/>
              </a:lnTo>
              <a:lnTo>
                <a:pt x="1190" y="152"/>
              </a:lnTo>
              <a:lnTo>
                <a:pt x="1190" y="256"/>
              </a:lnTo>
            </a:path>
          </a:pathLst>
        </a:custGeom>
      </dsp:spPr>
      <dsp:style>
        <a:lnRef idx="2">
          <a:schemeClr val="dk1">
            <a:shade val="80000"/>
          </a:schemeClr>
        </a:lnRef>
        <a:fillRef idx="0">
          <a:schemeClr val="dk1"/>
        </a:fillRef>
        <a:effectRef idx="0">
          <a:scrgbClr r="0" g="0" b="0"/>
        </a:effectRef>
        <a:fontRef idx="minor"/>
      </dsp:style>
      <dsp:txXfrm>
        <a:off x="5573130" y="3008344"/>
        <a:ext cx="755611" cy="162363"/>
      </dsp:txXfrm>
    </dsp:sp>
    <dsp:sp modelId="{917720BB-30E9-4202-8BF4-677BF8378791}">
      <dsp:nvSpPr>
        <dsp:cNvPr id="74" name="Freeform 73"/>
        <dsp:cNvSpPr/>
      </dsp:nvSpPr>
      <dsp:spPr bwMode="white">
        <a:xfrm>
          <a:off x="5573130" y="3008344"/>
          <a:ext cx="1511223" cy="162363"/>
        </a:xfrm>
        <a:custGeom>
          <a:avLst/>
          <a:gdLst/>
          <a:ahLst/>
          <a:cxnLst/>
          <a:pathLst>
            <a:path w="2380" h="256">
              <a:moveTo>
                <a:pt x="0" y="0"/>
              </a:moveTo>
              <a:lnTo>
                <a:pt x="0" y="152"/>
              </a:lnTo>
              <a:lnTo>
                <a:pt x="2380" y="152"/>
              </a:lnTo>
              <a:lnTo>
                <a:pt x="2380" y="256"/>
              </a:lnTo>
            </a:path>
          </a:pathLst>
        </a:custGeom>
      </dsp:spPr>
      <dsp:style>
        <a:lnRef idx="2">
          <a:schemeClr val="dk1">
            <a:shade val="80000"/>
          </a:schemeClr>
        </a:lnRef>
        <a:fillRef idx="0">
          <a:schemeClr val="dk1"/>
        </a:fillRef>
        <a:effectRef idx="0">
          <a:scrgbClr r="0" g="0" b="0"/>
        </a:effectRef>
        <a:fontRef idx="minor"/>
      </dsp:style>
      <dsp:txXfrm>
        <a:off x="5573130" y="3008344"/>
        <a:ext cx="1511223" cy="162363"/>
      </dsp:txXfrm>
    </dsp:sp>
    <dsp:sp modelId="{82AF862E-4EB7-4649-BF1D-BD8514771F84}">
      <dsp:nvSpPr>
        <dsp:cNvPr id="78" name="Freeform 77"/>
        <dsp:cNvSpPr/>
      </dsp:nvSpPr>
      <dsp:spPr bwMode="white">
        <a:xfrm>
          <a:off x="5573130" y="3008344"/>
          <a:ext cx="2266834" cy="162363"/>
        </a:xfrm>
        <a:custGeom>
          <a:avLst/>
          <a:gdLst/>
          <a:ahLst/>
          <a:cxnLst/>
          <a:pathLst>
            <a:path w="3570" h="256">
              <a:moveTo>
                <a:pt x="0" y="0"/>
              </a:moveTo>
              <a:lnTo>
                <a:pt x="0" y="152"/>
              </a:lnTo>
              <a:lnTo>
                <a:pt x="3570" y="152"/>
              </a:lnTo>
              <a:lnTo>
                <a:pt x="3570" y="256"/>
              </a:lnTo>
            </a:path>
          </a:pathLst>
        </a:custGeom>
      </dsp:spPr>
      <dsp:style>
        <a:lnRef idx="2">
          <a:schemeClr val="dk1">
            <a:shade val="80000"/>
          </a:schemeClr>
        </a:lnRef>
        <a:fillRef idx="0">
          <a:schemeClr val="dk1"/>
        </a:fillRef>
        <a:effectRef idx="0">
          <a:scrgbClr r="0" g="0" b="0"/>
        </a:effectRef>
        <a:fontRef idx="minor"/>
      </dsp:style>
      <dsp:txXfrm>
        <a:off x="5573130" y="3008344"/>
        <a:ext cx="2266834" cy="162363"/>
      </dsp:txXfrm>
    </dsp:sp>
    <dsp:sp modelId="{0782EB12-561B-4570-985C-8FBFF7CB2AEB}">
      <dsp:nvSpPr>
        <dsp:cNvPr id="82" name="Freeform 81"/>
        <dsp:cNvSpPr/>
      </dsp:nvSpPr>
      <dsp:spPr bwMode="white">
        <a:xfrm>
          <a:off x="4439713" y="2564969"/>
          <a:ext cx="1889028" cy="162363"/>
        </a:xfrm>
        <a:custGeom>
          <a:avLst/>
          <a:gdLst/>
          <a:ahLst/>
          <a:cxnLst/>
          <a:pathLst>
            <a:path w="2975" h="256">
              <a:moveTo>
                <a:pt x="0" y="0"/>
              </a:moveTo>
              <a:lnTo>
                <a:pt x="0" y="152"/>
              </a:lnTo>
              <a:lnTo>
                <a:pt x="2975" y="152"/>
              </a:lnTo>
              <a:lnTo>
                <a:pt x="2975" y="256"/>
              </a:lnTo>
            </a:path>
          </a:pathLst>
        </a:custGeom>
      </dsp:spPr>
      <dsp:style>
        <a:lnRef idx="2">
          <a:schemeClr val="dk1">
            <a:shade val="80000"/>
          </a:schemeClr>
        </a:lnRef>
        <a:fillRef idx="0">
          <a:schemeClr val="dk1"/>
        </a:fillRef>
        <a:effectRef idx="0">
          <a:scrgbClr r="0" g="0" b="0"/>
        </a:effectRef>
        <a:fontRef idx="minor"/>
      </dsp:style>
      <dsp:txXfrm>
        <a:off x="4439713" y="2564969"/>
        <a:ext cx="1889028" cy="162363"/>
      </dsp:txXfrm>
    </dsp:sp>
    <dsp:sp modelId="{FFC822F5-C63E-4804-8CF3-881CEA1FA3FE}">
      <dsp:nvSpPr>
        <dsp:cNvPr id="86" name="Freeform 85"/>
        <dsp:cNvSpPr/>
      </dsp:nvSpPr>
      <dsp:spPr bwMode="white">
        <a:xfrm>
          <a:off x="6517645" y="2121594"/>
          <a:ext cx="2077931" cy="162363"/>
        </a:xfrm>
        <a:custGeom>
          <a:avLst/>
          <a:gdLst/>
          <a:ahLst/>
          <a:cxnLst/>
          <a:pathLst>
            <a:path w="3272" h="256">
              <a:moveTo>
                <a:pt x="0" y="0"/>
              </a:moveTo>
              <a:lnTo>
                <a:pt x="0" y="152"/>
              </a:lnTo>
              <a:lnTo>
                <a:pt x="3272" y="152"/>
              </a:lnTo>
              <a:lnTo>
                <a:pt x="3272" y="256"/>
              </a:lnTo>
            </a:path>
          </a:pathLst>
        </a:custGeom>
      </dsp:spPr>
      <dsp:style>
        <a:lnRef idx="2">
          <a:schemeClr val="dk1">
            <a:shade val="60000"/>
          </a:schemeClr>
        </a:lnRef>
        <a:fillRef idx="0">
          <a:schemeClr val="dk1"/>
        </a:fillRef>
        <a:effectRef idx="0">
          <a:scrgbClr r="0" g="0" b="0"/>
        </a:effectRef>
        <a:fontRef idx="minor"/>
      </dsp:style>
      <dsp:txXfrm>
        <a:off x="6517645" y="2121594"/>
        <a:ext cx="2077931" cy="162363"/>
      </dsp:txXfrm>
    </dsp:sp>
    <dsp:sp modelId="{FA194A78-9EF9-401F-991E-3CC670E03610}">
      <dsp:nvSpPr>
        <dsp:cNvPr id="90" name="Freeform 89"/>
        <dsp:cNvSpPr/>
      </dsp:nvSpPr>
      <dsp:spPr bwMode="white">
        <a:xfrm>
          <a:off x="8595576" y="2564969"/>
          <a:ext cx="0" cy="162363"/>
        </a:xfrm>
        <a:custGeom>
          <a:avLst/>
          <a:gdLst/>
          <a:ahLst/>
          <a:cxnLst/>
          <a:pathLst>
            <a:path h="256">
              <a:moveTo>
                <a:pt x="0" y="0"/>
              </a:moveTo>
              <a:lnTo>
                <a:pt x="0" y="256"/>
              </a:lnTo>
            </a:path>
          </a:pathLst>
        </a:custGeom>
      </dsp:spPr>
      <dsp:style>
        <a:lnRef idx="2">
          <a:schemeClr val="dk1">
            <a:shade val="80000"/>
          </a:schemeClr>
        </a:lnRef>
        <a:fillRef idx="0">
          <a:schemeClr val="dk1"/>
        </a:fillRef>
        <a:effectRef idx="0">
          <a:scrgbClr r="0" g="0" b="0"/>
        </a:effectRef>
        <a:fontRef idx="minor"/>
      </dsp:style>
      <dsp:txXfrm>
        <a:off x="8595576" y="2564969"/>
        <a:ext cx="0" cy="162363"/>
      </dsp:txXfrm>
    </dsp:sp>
    <dsp:sp modelId="{1CA86BE9-C977-402C-92D3-0DDD406924F4}">
      <dsp:nvSpPr>
        <dsp:cNvPr id="94" name="Freeform 93"/>
        <dsp:cNvSpPr/>
      </dsp:nvSpPr>
      <dsp:spPr bwMode="white">
        <a:xfrm>
          <a:off x="8595576" y="3008344"/>
          <a:ext cx="0" cy="162363"/>
        </a:xfrm>
        <a:custGeom>
          <a:avLst/>
          <a:gdLst/>
          <a:ahLst/>
          <a:cxnLst/>
          <a:pathLst>
            <a:path h="256">
              <a:moveTo>
                <a:pt x="0" y="0"/>
              </a:moveTo>
              <a:lnTo>
                <a:pt x="0" y="256"/>
              </a:lnTo>
            </a:path>
          </a:pathLst>
        </a:custGeom>
      </dsp:spPr>
      <dsp:style>
        <a:lnRef idx="2">
          <a:schemeClr val="dk1">
            <a:shade val="80000"/>
          </a:schemeClr>
        </a:lnRef>
        <a:fillRef idx="0">
          <a:schemeClr val="dk1"/>
        </a:fillRef>
        <a:effectRef idx="0">
          <a:scrgbClr r="0" g="0" b="0"/>
        </a:effectRef>
        <a:fontRef idx="minor"/>
      </dsp:style>
      <dsp:txXfrm>
        <a:off x="8595576" y="3008344"/>
        <a:ext cx="0" cy="162363"/>
      </dsp:txXfrm>
    </dsp:sp>
    <dsp:sp modelId="{C8BC6344-CEF1-440A-9044-62BB585F66BB}">
      <dsp:nvSpPr>
        <dsp:cNvPr id="98" name="Freeform 97"/>
        <dsp:cNvSpPr/>
      </dsp:nvSpPr>
      <dsp:spPr bwMode="white">
        <a:xfrm>
          <a:off x="6328742" y="3451720"/>
          <a:ext cx="2266834" cy="162363"/>
        </a:xfrm>
        <a:custGeom>
          <a:avLst/>
          <a:gdLst/>
          <a:ahLst/>
          <a:cxnLst/>
          <a:pathLst>
            <a:path w="3570" h="256">
              <a:moveTo>
                <a:pt x="3570" y="0"/>
              </a:moveTo>
              <a:lnTo>
                <a:pt x="357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6328742" y="3451720"/>
        <a:ext cx="2266834" cy="162363"/>
      </dsp:txXfrm>
    </dsp:sp>
    <dsp:sp modelId="{5C5A02CD-D818-4C11-BEAA-688822DBC661}">
      <dsp:nvSpPr>
        <dsp:cNvPr id="102" name="Freeform 101"/>
        <dsp:cNvSpPr/>
      </dsp:nvSpPr>
      <dsp:spPr bwMode="white">
        <a:xfrm>
          <a:off x="7084353" y="3451720"/>
          <a:ext cx="1511223" cy="162363"/>
        </a:xfrm>
        <a:custGeom>
          <a:avLst/>
          <a:gdLst/>
          <a:ahLst/>
          <a:cxnLst/>
          <a:pathLst>
            <a:path w="2380" h="256">
              <a:moveTo>
                <a:pt x="2380" y="0"/>
              </a:moveTo>
              <a:lnTo>
                <a:pt x="238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7084353" y="3451720"/>
        <a:ext cx="1511223" cy="162363"/>
      </dsp:txXfrm>
    </dsp:sp>
    <dsp:sp modelId="{740AD6EE-AEB8-40C2-91A3-2170CD626C4E}">
      <dsp:nvSpPr>
        <dsp:cNvPr id="106" name="Freeform 105"/>
        <dsp:cNvSpPr/>
      </dsp:nvSpPr>
      <dsp:spPr bwMode="white">
        <a:xfrm>
          <a:off x="7839964" y="3451720"/>
          <a:ext cx="755611" cy="162363"/>
        </a:xfrm>
        <a:custGeom>
          <a:avLst/>
          <a:gdLst/>
          <a:ahLst/>
          <a:cxnLst/>
          <a:pathLst>
            <a:path w="1190" h="256">
              <a:moveTo>
                <a:pt x="1190" y="0"/>
              </a:moveTo>
              <a:lnTo>
                <a:pt x="1190" y="152"/>
              </a:lnTo>
              <a:lnTo>
                <a:pt x="0" y="152"/>
              </a:lnTo>
              <a:lnTo>
                <a:pt x="0" y="256"/>
              </a:lnTo>
            </a:path>
          </a:pathLst>
        </a:custGeom>
      </dsp:spPr>
      <dsp:style>
        <a:lnRef idx="2">
          <a:schemeClr val="dk1">
            <a:shade val="80000"/>
          </a:schemeClr>
        </a:lnRef>
        <a:fillRef idx="0">
          <a:schemeClr val="dk1"/>
        </a:fillRef>
        <a:effectRef idx="0">
          <a:scrgbClr r="0" g="0" b="0"/>
        </a:effectRef>
        <a:fontRef idx="minor"/>
      </dsp:style>
      <dsp:txXfrm>
        <a:off x="7839964" y="3451720"/>
        <a:ext cx="755611" cy="162363"/>
      </dsp:txXfrm>
    </dsp:sp>
    <dsp:sp modelId="{71B4FDD5-21B6-4C39-83EE-06AC037705E7}">
      <dsp:nvSpPr>
        <dsp:cNvPr id="110" name="Freeform 109"/>
        <dsp:cNvSpPr/>
      </dsp:nvSpPr>
      <dsp:spPr bwMode="white">
        <a:xfrm>
          <a:off x="8595576" y="3451720"/>
          <a:ext cx="0" cy="162363"/>
        </a:xfrm>
        <a:custGeom>
          <a:avLst/>
          <a:gdLst/>
          <a:ahLst/>
          <a:cxnLst/>
          <a:pathLst>
            <a:path h="256">
              <a:moveTo>
                <a:pt x="0" y="0"/>
              </a:moveTo>
              <a:lnTo>
                <a:pt x="0" y="256"/>
              </a:lnTo>
            </a:path>
          </a:pathLst>
        </a:custGeom>
      </dsp:spPr>
      <dsp:style>
        <a:lnRef idx="2">
          <a:schemeClr val="dk1">
            <a:shade val="80000"/>
          </a:schemeClr>
        </a:lnRef>
        <a:fillRef idx="0">
          <a:schemeClr val="dk1"/>
        </a:fillRef>
        <a:effectRef idx="0">
          <a:scrgbClr r="0" g="0" b="0"/>
        </a:effectRef>
        <a:fontRef idx="minor"/>
      </dsp:style>
      <dsp:txXfrm>
        <a:off x="8595576" y="3451720"/>
        <a:ext cx="0" cy="162363"/>
      </dsp:txXfrm>
    </dsp:sp>
    <dsp:sp modelId="{454EF748-821C-47F1-AECB-93A83A784C30}">
      <dsp:nvSpPr>
        <dsp:cNvPr id="114" name="Freeform 113"/>
        <dsp:cNvSpPr/>
      </dsp:nvSpPr>
      <dsp:spPr bwMode="white">
        <a:xfrm>
          <a:off x="8595576" y="3451720"/>
          <a:ext cx="755611" cy="162363"/>
        </a:xfrm>
        <a:custGeom>
          <a:avLst/>
          <a:gdLst/>
          <a:ahLst/>
          <a:cxnLst/>
          <a:pathLst>
            <a:path w="1190" h="256">
              <a:moveTo>
                <a:pt x="0" y="0"/>
              </a:moveTo>
              <a:lnTo>
                <a:pt x="0" y="152"/>
              </a:lnTo>
              <a:lnTo>
                <a:pt x="1190" y="152"/>
              </a:lnTo>
              <a:lnTo>
                <a:pt x="1190" y="256"/>
              </a:lnTo>
            </a:path>
          </a:pathLst>
        </a:custGeom>
      </dsp:spPr>
      <dsp:style>
        <a:lnRef idx="2">
          <a:schemeClr val="dk1">
            <a:shade val="80000"/>
          </a:schemeClr>
        </a:lnRef>
        <a:fillRef idx="0">
          <a:schemeClr val="dk1"/>
        </a:fillRef>
        <a:effectRef idx="0">
          <a:scrgbClr r="0" g="0" b="0"/>
        </a:effectRef>
        <a:fontRef idx="minor"/>
      </dsp:style>
      <dsp:txXfrm>
        <a:off x="8595576" y="3451720"/>
        <a:ext cx="755611" cy="162363"/>
      </dsp:txXfrm>
    </dsp:sp>
    <dsp:sp modelId="{50B45747-3092-4AA9-AB58-E24FBC1D9D94}">
      <dsp:nvSpPr>
        <dsp:cNvPr id="118" name="Freeform 117"/>
        <dsp:cNvSpPr/>
      </dsp:nvSpPr>
      <dsp:spPr bwMode="white">
        <a:xfrm>
          <a:off x="8595576" y="3451720"/>
          <a:ext cx="1511223" cy="162363"/>
        </a:xfrm>
        <a:custGeom>
          <a:avLst/>
          <a:gdLst/>
          <a:ahLst/>
          <a:cxnLst/>
          <a:pathLst>
            <a:path w="2380" h="256">
              <a:moveTo>
                <a:pt x="0" y="0"/>
              </a:moveTo>
              <a:lnTo>
                <a:pt x="0" y="152"/>
              </a:lnTo>
              <a:lnTo>
                <a:pt x="2380" y="152"/>
              </a:lnTo>
              <a:lnTo>
                <a:pt x="2380" y="256"/>
              </a:lnTo>
            </a:path>
          </a:pathLst>
        </a:custGeom>
      </dsp:spPr>
      <dsp:style>
        <a:lnRef idx="2">
          <a:schemeClr val="dk1">
            <a:shade val="80000"/>
          </a:schemeClr>
        </a:lnRef>
        <a:fillRef idx="0">
          <a:schemeClr val="dk1"/>
        </a:fillRef>
        <a:effectRef idx="0">
          <a:scrgbClr r="0" g="0" b="0"/>
        </a:effectRef>
        <a:fontRef idx="minor"/>
      </dsp:style>
      <dsp:txXfrm>
        <a:off x="8595576" y="3451720"/>
        <a:ext cx="1511223" cy="162363"/>
      </dsp:txXfrm>
    </dsp:sp>
    <dsp:sp modelId="{FEA2A684-B1BD-43ED-B9E9-F080D3841BAD}">
      <dsp:nvSpPr>
        <dsp:cNvPr id="122" name="Freeform 121"/>
        <dsp:cNvSpPr/>
      </dsp:nvSpPr>
      <dsp:spPr bwMode="white">
        <a:xfrm>
          <a:off x="8595576" y="3451720"/>
          <a:ext cx="2266834" cy="162363"/>
        </a:xfrm>
        <a:custGeom>
          <a:avLst/>
          <a:gdLst/>
          <a:ahLst/>
          <a:cxnLst/>
          <a:pathLst>
            <a:path w="3570" h="256">
              <a:moveTo>
                <a:pt x="0" y="0"/>
              </a:moveTo>
              <a:lnTo>
                <a:pt x="0" y="152"/>
              </a:lnTo>
              <a:lnTo>
                <a:pt x="3570" y="152"/>
              </a:lnTo>
              <a:lnTo>
                <a:pt x="3570" y="256"/>
              </a:lnTo>
            </a:path>
          </a:pathLst>
        </a:custGeom>
      </dsp:spPr>
      <dsp:style>
        <a:lnRef idx="2">
          <a:schemeClr val="dk1">
            <a:shade val="80000"/>
          </a:schemeClr>
        </a:lnRef>
        <a:fillRef idx="0">
          <a:schemeClr val="dk1"/>
        </a:fillRef>
        <a:effectRef idx="0">
          <a:scrgbClr r="0" g="0" b="0"/>
        </a:effectRef>
        <a:fontRef idx="minor"/>
      </dsp:style>
      <dsp:txXfrm>
        <a:off x="8595576" y="3451720"/>
        <a:ext cx="2266834" cy="162363"/>
      </dsp:txXfrm>
    </dsp:sp>
    <dsp:sp modelId="{6B79C19A-4B71-45D9-B704-E0D08407D64F}">
      <dsp:nvSpPr>
        <dsp:cNvPr id="3" name="Rectangles 2"/>
        <dsp:cNvSpPr/>
      </dsp:nvSpPr>
      <dsp:spPr bwMode="white">
        <a:xfrm>
          <a:off x="6233794" y="1840581"/>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argmaxInfluence</a:t>
          </a:r>
          <a:endParaRPr lang="zh-CN" altLang="en-US" sz="800" dirty="0">
            <a:solidFill>
              <a:schemeClr val="dk1"/>
            </a:solidFill>
          </a:endParaRPr>
        </a:p>
      </dsp:txBody>
      <dsp:txXfrm>
        <a:off x="6233794" y="1840581"/>
        <a:ext cx="567702" cy="281012"/>
      </dsp:txXfrm>
    </dsp:sp>
    <dsp:sp modelId="{3C53E1CC-EB18-4158-BEDD-28097AAAC31D}">
      <dsp:nvSpPr>
        <dsp:cNvPr id="4" name="Rectangles 3"/>
        <dsp:cNvSpPr/>
      </dsp:nvSpPr>
      <dsp:spPr bwMode="white">
        <a:xfrm>
          <a:off x="6347334" y="2059147"/>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6347334" y="2059147"/>
        <a:ext cx="510932" cy="93671"/>
      </dsp:txXfrm>
    </dsp:sp>
    <dsp:sp modelId="{DC0E2659-EBE5-4B0E-A590-341BA886A817}">
      <dsp:nvSpPr>
        <dsp:cNvPr id="7" name="Rectangles 6"/>
        <dsp:cNvSpPr/>
      </dsp:nvSpPr>
      <dsp:spPr bwMode="white">
        <a:xfrm>
          <a:off x="4155862" y="228395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argmaxInfluence</a:t>
          </a:r>
          <a:endParaRPr lang="zh-CN" altLang="en-US" sz="800" dirty="0">
            <a:solidFill>
              <a:schemeClr val="dk1"/>
            </a:solidFill>
          </a:endParaRPr>
        </a:p>
      </dsp:txBody>
      <dsp:txXfrm>
        <a:off x="4155862" y="2283957"/>
        <a:ext cx="567702" cy="281012"/>
      </dsp:txXfrm>
    </dsp:sp>
    <dsp:sp modelId="{91557168-15CD-42C6-B33C-CA3E7BF33B8D}">
      <dsp:nvSpPr>
        <dsp:cNvPr id="8" name="Rectangles 7"/>
        <dsp:cNvSpPr/>
      </dsp:nvSpPr>
      <dsp:spPr bwMode="white">
        <a:xfrm>
          <a:off x="4269403" y="250252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4269403" y="2502522"/>
        <a:ext cx="510932" cy="93671"/>
      </dsp:txXfrm>
    </dsp:sp>
    <dsp:sp modelId="{F787B509-C01E-4854-BE04-CA05581395BF}">
      <dsp:nvSpPr>
        <dsp:cNvPr id="11" name="Rectangles 10"/>
        <dsp:cNvSpPr/>
      </dsp:nvSpPr>
      <dsp:spPr bwMode="white">
        <a:xfrm>
          <a:off x="2266834" y="272733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800" dirty="0">
              <a:solidFill>
                <a:schemeClr val="dk1"/>
              </a:solidFill>
            </a:rPr>
            <a:t>out</a:t>
          </a:r>
          <a:endParaRPr lang="zh-CN" altLang="en-US" sz="800" dirty="0">
            <a:solidFill>
              <a:schemeClr val="dk1"/>
            </a:solidFill>
          </a:endParaRPr>
        </a:p>
      </dsp:txBody>
      <dsp:txXfrm>
        <a:off x="2266834" y="2727332"/>
        <a:ext cx="567702" cy="281012"/>
      </dsp:txXfrm>
    </dsp:sp>
    <dsp:sp modelId="{12133D2B-9850-4372-AECE-E84D93CA9D55}">
      <dsp:nvSpPr>
        <dsp:cNvPr id="12" name="Rectangles 11"/>
        <dsp:cNvSpPr/>
      </dsp:nvSpPr>
      <dsp:spPr bwMode="white">
        <a:xfrm>
          <a:off x="2380374" y="2945897"/>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2380374" y="2945897"/>
        <a:ext cx="510932" cy="93671"/>
      </dsp:txXfrm>
    </dsp:sp>
    <dsp:sp modelId="{FB871FC9-F55C-4132-A464-5A2BD9967E38}">
      <dsp:nvSpPr>
        <dsp:cNvPr id="15" name="Rectangles 14"/>
        <dsp:cNvSpPr/>
      </dsp:nvSpPr>
      <dsp:spPr bwMode="white">
        <a:xfrm>
          <a:off x="2266834"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800" dirty="0">
              <a:solidFill>
                <a:schemeClr val="dk1"/>
              </a:solidFill>
            </a:rPr>
            <a:t>Production</a:t>
          </a:r>
          <a:endParaRPr lang="zh-CN" altLang="en-US" sz="800" dirty="0">
            <a:solidFill>
              <a:schemeClr val="dk1"/>
            </a:solidFill>
          </a:endParaRPr>
        </a:p>
      </dsp:txBody>
      <dsp:txXfrm>
        <a:off x="2266834" y="3170707"/>
        <a:ext cx="567702" cy="281012"/>
      </dsp:txXfrm>
    </dsp:sp>
    <dsp:sp modelId="{BA4E5587-2EE0-4B81-A289-EB740C4ED666}">
      <dsp:nvSpPr>
        <dsp:cNvPr id="16" name="Rectangles 15"/>
        <dsp:cNvSpPr/>
      </dsp:nvSpPr>
      <dsp:spPr bwMode="white">
        <a:xfrm>
          <a:off x="2380374"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2380374" y="3389272"/>
        <a:ext cx="510932" cy="93671"/>
      </dsp:txXfrm>
    </dsp:sp>
    <dsp:sp modelId="{663965C2-C1E2-4FBF-BE19-A348797E639D}">
      <dsp:nvSpPr>
        <dsp:cNvPr id="19" name="Rectangles 18"/>
        <dsp:cNvSpPr/>
      </dsp:nvSpPr>
      <dsp:spPr bwMode="white">
        <a:xfrm>
          <a:off x="2266834" y="361408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argmaxInfluence</a:t>
          </a:r>
          <a:endParaRPr lang="zh-CN" altLang="en-US" sz="800" dirty="0">
            <a:solidFill>
              <a:schemeClr val="dk1"/>
            </a:solidFill>
          </a:endParaRPr>
        </a:p>
      </dsp:txBody>
      <dsp:txXfrm>
        <a:off x="2266834" y="3614082"/>
        <a:ext cx="567702" cy="281012"/>
      </dsp:txXfrm>
    </dsp:sp>
    <dsp:sp modelId="{345B985B-47C5-49DB-BD7D-1077740190D9}">
      <dsp:nvSpPr>
        <dsp:cNvPr id="20" name="Rectangles 19"/>
        <dsp:cNvSpPr/>
      </dsp:nvSpPr>
      <dsp:spPr bwMode="white">
        <a:xfrm>
          <a:off x="2380374" y="3832648"/>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2380374" y="3832648"/>
        <a:ext cx="510932" cy="93671"/>
      </dsp:txXfrm>
    </dsp:sp>
    <dsp:sp modelId="{1BA17D79-69D8-448A-A6CB-FABEFE8D1CC3}">
      <dsp:nvSpPr>
        <dsp:cNvPr id="23" name="Rectangles 22"/>
        <dsp:cNvSpPr/>
      </dsp:nvSpPr>
      <dsp:spPr bwMode="white">
        <a:xfrm>
          <a:off x="0" y="4057458"/>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alluserlist.txt</a:t>
          </a:r>
          <a:endParaRPr lang="zh-CN" altLang="en-US" sz="800" dirty="0">
            <a:solidFill>
              <a:schemeClr val="dk1"/>
            </a:solidFill>
          </a:endParaRPr>
        </a:p>
      </dsp:txBody>
      <dsp:txXfrm>
        <a:off x="0" y="4057458"/>
        <a:ext cx="567702" cy="281012"/>
      </dsp:txXfrm>
    </dsp:sp>
    <dsp:sp modelId="{8FFE4F06-EF74-4C00-BE50-E059F8BCC719}">
      <dsp:nvSpPr>
        <dsp:cNvPr id="24" name="Rectangles 23"/>
        <dsp:cNvSpPr/>
      </dsp:nvSpPr>
      <dsp:spPr bwMode="white">
        <a:xfrm>
          <a:off x="113540" y="4276023"/>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113540" y="4276023"/>
        <a:ext cx="510932" cy="93671"/>
      </dsp:txXfrm>
    </dsp:sp>
    <dsp:sp modelId="{5F8C89CC-284D-4F85-A050-CB3F5C04C842}">
      <dsp:nvSpPr>
        <dsp:cNvPr id="27" name="Rectangles 26"/>
        <dsp:cNvSpPr/>
      </dsp:nvSpPr>
      <dsp:spPr bwMode="white">
        <a:xfrm>
          <a:off x="755611" y="4057458"/>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links.txt</a:t>
          </a:r>
          <a:endParaRPr lang="zh-CN" altLang="en-US" sz="800" dirty="0">
            <a:solidFill>
              <a:schemeClr val="dk1"/>
            </a:solidFill>
          </a:endParaRPr>
        </a:p>
      </dsp:txBody>
      <dsp:txXfrm>
        <a:off x="755611" y="4057458"/>
        <a:ext cx="567702" cy="281012"/>
      </dsp:txXfrm>
    </dsp:sp>
    <dsp:sp modelId="{3C0C9018-EA8F-46CA-85D3-54E0E07B330C}">
      <dsp:nvSpPr>
        <dsp:cNvPr id="28" name="Rectangles 27"/>
        <dsp:cNvSpPr/>
      </dsp:nvSpPr>
      <dsp:spPr bwMode="white">
        <a:xfrm>
          <a:off x="869152" y="4276023"/>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869152" y="4276023"/>
        <a:ext cx="510932" cy="93671"/>
      </dsp:txXfrm>
    </dsp:sp>
    <dsp:sp modelId="{5391195D-EBA9-4C8C-A94C-207C5C9DD654}">
      <dsp:nvSpPr>
        <dsp:cNvPr id="31" name="Rectangles 30"/>
        <dsp:cNvSpPr/>
      </dsp:nvSpPr>
      <dsp:spPr bwMode="white">
        <a:xfrm>
          <a:off x="1511223" y="4057458"/>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Edge.class</a:t>
          </a:r>
          <a:endParaRPr lang="zh-CN" altLang="en-US" sz="800" dirty="0">
            <a:solidFill>
              <a:schemeClr val="dk1"/>
            </a:solidFill>
          </a:endParaRPr>
        </a:p>
      </dsp:txBody>
      <dsp:txXfrm>
        <a:off x="1511223" y="4057458"/>
        <a:ext cx="567702" cy="281012"/>
      </dsp:txXfrm>
    </dsp:sp>
    <dsp:sp modelId="{D3560128-CDDE-4037-A926-88ECB276E4C3}">
      <dsp:nvSpPr>
        <dsp:cNvPr id="32" name="Rectangles 31"/>
        <dsp:cNvSpPr/>
      </dsp:nvSpPr>
      <dsp:spPr bwMode="white">
        <a:xfrm>
          <a:off x="1624763" y="4276023"/>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1624763" y="4276023"/>
        <a:ext cx="510932" cy="93671"/>
      </dsp:txXfrm>
    </dsp:sp>
    <dsp:sp modelId="{DF103956-54BD-466B-91A5-FAF0EB09947A}">
      <dsp:nvSpPr>
        <dsp:cNvPr id="35" name="Rectangles 34"/>
        <dsp:cNvSpPr/>
      </dsp:nvSpPr>
      <dsp:spPr bwMode="white">
        <a:xfrm>
          <a:off x="2266834" y="4057458"/>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Node.class</a:t>
          </a:r>
          <a:endParaRPr lang="zh-CN" altLang="en-US" sz="800" dirty="0">
            <a:solidFill>
              <a:schemeClr val="dk1"/>
            </a:solidFill>
          </a:endParaRPr>
        </a:p>
      </dsp:txBody>
      <dsp:txXfrm>
        <a:off x="2266834" y="4057458"/>
        <a:ext cx="567702" cy="281012"/>
      </dsp:txXfrm>
    </dsp:sp>
    <dsp:sp modelId="{78181187-6CEB-41D3-9EA5-F49C9220EA22}">
      <dsp:nvSpPr>
        <dsp:cNvPr id="36" name="Rectangles 35"/>
        <dsp:cNvSpPr/>
      </dsp:nvSpPr>
      <dsp:spPr bwMode="white">
        <a:xfrm>
          <a:off x="2380374" y="4276023"/>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2380374" y="4276023"/>
        <a:ext cx="510932" cy="93671"/>
      </dsp:txXfrm>
    </dsp:sp>
    <dsp:sp modelId="{C282C07D-CBC3-45F5-B957-B2A1163E3540}">
      <dsp:nvSpPr>
        <dsp:cNvPr id="39" name="Rectangles 38"/>
        <dsp:cNvSpPr/>
      </dsp:nvSpPr>
      <dsp:spPr bwMode="white">
        <a:xfrm>
          <a:off x="3022445" y="4057458"/>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ReadEdgeSet.class</a:t>
          </a:r>
          <a:endParaRPr lang="zh-CN" altLang="en-US" sz="800" dirty="0">
            <a:solidFill>
              <a:schemeClr val="dk1"/>
            </a:solidFill>
          </a:endParaRPr>
        </a:p>
      </dsp:txBody>
      <dsp:txXfrm>
        <a:off x="3022445" y="4057458"/>
        <a:ext cx="567702" cy="281012"/>
      </dsp:txXfrm>
    </dsp:sp>
    <dsp:sp modelId="{C2D532C0-2068-44FE-87F0-41BF71E2E9AF}">
      <dsp:nvSpPr>
        <dsp:cNvPr id="40" name="Rectangles 39"/>
        <dsp:cNvSpPr/>
      </dsp:nvSpPr>
      <dsp:spPr bwMode="white">
        <a:xfrm>
          <a:off x="3135986" y="4276023"/>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3135986" y="4276023"/>
        <a:ext cx="510932" cy="93671"/>
      </dsp:txXfrm>
    </dsp:sp>
    <dsp:sp modelId="{7EFD822B-C4C5-4BAC-BF42-583E3D7F3628}">
      <dsp:nvSpPr>
        <dsp:cNvPr id="43" name="Rectangles 42"/>
        <dsp:cNvSpPr/>
      </dsp:nvSpPr>
      <dsp:spPr bwMode="white">
        <a:xfrm>
          <a:off x="3778057" y="4057458"/>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ReadNodeSet.class</a:t>
          </a:r>
          <a:endParaRPr lang="zh-CN" altLang="en-US" sz="800" dirty="0">
            <a:solidFill>
              <a:schemeClr val="dk1"/>
            </a:solidFill>
          </a:endParaRPr>
        </a:p>
      </dsp:txBody>
      <dsp:txXfrm>
        <a:off x="3778057" y="4057458"/>
        <a:ext cx="567702" cy="281012"/>
      </dsp:txXfrm>
    </dsp:sp>
    <dsp:sp modelId="{F5664779-76F3-4865-AAF1-88BB3BF6D816}">
      <dsp:nvSpPr>
        <dsp:cNvPr id="44" name="Rectangles 43"/>
        <dsp:cNvSpPr/>
      </dsp:nvSpPr>
      <dsp:spPr bwMode="white">
        <a:xfrm>
          <a:off x="3891597" y="4276023"/>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3891597" y="4276023"/>
        <a:ext cx="510932" cy="93671"/>
      </dsp:txXfrm>
    </dsp:sp>
    <dsp:sp modelId="{F7F23650-FE28-4353-83DD-32674034ACDC}">
      <dsp:nvSpPr>
        <dsp:cNvPr id="47" name="Rectangles 46"/>
        <dsp:cNvSpPr/>
      </dsp:nvSpPr>
      <dsp:spPr bwMode="white">
        <a:xfrm>
          <a:off x="4533668" y="4057458"/>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MainSolution.class</a:t>
          </a:r>
          <a:endParaRPr lang="zh-CN" altLang="en-US" sz="800" dirty="0">
            <a:solidFill>
              <a:schemeClr val="dk1"/>
            </a:solidFill>
          </a:endParaRPr>
        </a:p>
      </dsp:txBody>
      <dsp:txXfrm>
        <a:off x="4533668" y="4057458"/>
        <a:ext cx="567702" cy="281012"/>
      </dsp:txXfrm>
    </dsp:sp>
    <dsp:sp modelId="{A5890691-9497-4F96-8B53-0851902A0441}">
      <dsp:nvSpPr>
        <dsp:cNvPr id="48" name="Rectangles 47"/>
        <dsp:cNvSpPr/>
      </dsp:nvSpPr>
      <dsp:spPr bwMode="white">
        <a:xfrm>
          <a:off x="4647208" y="4276023"/>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4647208" y="4276023"/>
        <a:ext cx="510932" cy="93671"/>
      </dsp:txXfrm>
    </dsp:sp>
    <dsp:sp modelId="{A8A234C1-953D-4EC7-889A-FD4622848ED4}">
      <dsp:nvSpPr>
        <dsp:cNvPr id="51" name="Rectangles 50"/>
        <dsp:cNvSpPr/>
      </dsp:nvSpPr>
      <dsp:spPr bwMode="white">
        <a:xfrm>
          <a:off x="5289279" y="272733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800" dirty="0" err="1">
              <a:solidFill>
                <a:schemeClr val="dk1"/>
              </a:solidFill>
            </a:rPr>
            <a:t>src</a:t>
          </a:r>
          <a:endParaRPr lang="zh-CN" altLang="en-US" sz="800" dirty="0">
            <a:solidFill>
              <a:schemeClr val="dk1"/>
            </a:solidFill>
          </a:endParaRPr>
        </a:p>
      </dsp:txBody>
      <dsp:txXfrm>
        <a:off x="5289279" y="2727332"/>
        <a:ext cx="567702" cy="281012"/>
      </dsp:txXfrm>
    </dsp:sp>
    <dsp:sp modelId="{4DF6E5B2-FCD1-4832-832D-F9C201F13AE7}">
      <dsp:nvSpPr>
        <dsp:cNvPr id="52" name="Rectangles 51"/>
        <dsp:cNvSpPr/>
      </dsp:nvSpPr>
      <dsp:spPr bwMode="white">
        <a:xfrm>
          <a:off x="5402820" y="2945897"/>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5402820" y="2945897"/>
        <a:ext cx="510932" cy="93671"/>
      </dsp:txXfrm>
    </dsp:sp>
    <dsp:sp modelId="{B542D250-53F1-4E14-827F-CAD910F98419}">
      <dsp:nvSpPr>
        <dsp:cNvPr id="55" name="Rectangles 54"/>
        <dsp:cNvSpPr/>
      </dsp:nvSpPr>
      <dsp:spPr bwMode="white">
        <a:xfrm>
          <a:off x="3022445"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alluserlist.txt</a:t>
          </a:r>
          <a:endParaRPr lang="zh-CN" altLang="en-US" sz="800" dirty="0">
            <a:solidFill>
              <a:schemeClr val="dk1"/>
            </a:solidFill>
          </a:endParaRPr>
        </a:p>
      </dsp:txBody>
      <dsp:txXfrm>
        <a:off x="3022445" y="3170707"/>
        <a:ext cx="567702" cy="281012"/>
      </dsp:txXfrm>
    </dsp:sp>
    <dsp:sp modelId="{DFC022B2-40AB-4D89-A172-F6F25A2766D2}">
      <dsp:nvSpPr>
        <dsp:cNvPr id="56" name="Rectangles 55"/>
        <dsp:cNvSpPr/>
      </dsp:nvSpPr>
      <dsp:spPr bwMode="white">
        <a:xfrm>
          <a:off x="3135986"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3135986" y="3389272"/>
        <a:ext cx="510932" cy="93671"/>
      </dsp:txXfrm>
    </dsp:sp>
    <dsp:sp modelId="{29C12925-77FA-4979-AA28-5E3C2178C877}">
      <dsp:nvSpPr>
        <dsp:cNvPr id="59" name="Rectangles 58"/>
        <dsp:cNvSpPr/>
      </dsp:nvSpPr>
      <dsp:spPr bwMode="white">
        <a:xfrm>
          <a:off x="3778057"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a:solidFill>
                <a:schemeClr val="dk1"/>
              </a:solidFill>
            </a:rPr>
            <a:t>links.txt</a:t>
          </a:r>
          <a:endParaRPr lang="zh-CN" altLang="en-US" sz="800">
            <a:solidFill>
              <a:schemeClr val="dk1"/>
            </a:solidFill>
          </a:endParaRPr>
        </a:p>
      </dsp:txBody>
      <dsp:txXfrm>
        <a:off x="3778057" y="3170707"/>
        <a:ext cx="567702" cy="281012"/>
      </dsp:txXfrm>
    </dsp:sp>
    <dsp:sp modelId="{6B2898F3-846D-47E3-9CDC-7A0494521D4D}">
      <dsp:nvSpPr>
        <dsp:cNvPr id="60" name="Rectangles 59"/>
        <dsp:cNvSpPr/>
      </dsp:nvSpPr>
      <dsp:spPr bwMode="white">
        <a:xfrm>
          <a:off x="3891597"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3891597" y="3389272"/>
        <a:ext cx="510932" cy="93671"/>
      </dsp:txXfrm>
    </dsp:sp>
    <dsp:sp modelId="{DD3F8D98-6157-4691-9B46-B93BAC9496B9}">
      <dsp:nvSpPr>
        <dsp:cNvPr id="63" name="Rectangles 62"/>
        <dsp:cNvSpPr/>
      </dsp:nvSpPr>
      <dsp:spPr bwMode="white">
        <a:xfrm>
          <a:off x="4533668"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Edge.</a:t>
          </a:r>
          <a:r>
            <a:rPr lang="en-US" altLang="zh-CN" sz="800" dirty="0">
              <a:solidFill>
                <a:schemeClr val="dk1"/>
              </a:solidFill>
            </a:rPr>
            <a:t>java</a:t>
          </a:r>
          <a:endParaRPr lang="zh-CN" altLang="en-US" sz="800" dirty="0">
            <a:solidFill>
              <a:schemeClr val="dk1"/>
            </a:solidFill>
          </a:endParaRPr>
        </a:p>
      </dsp:txBody>
      <dsp:txXfrm>
        <a:off x="4533668" y="3170707"/>
        <a:ext cx="567702" cy="281012"/>
      </dsp:txXfrm>
    </dsp:sp>
    <dsp:sp modelId="{671A2026-AB36-4948-8704-69EE4AC58E7D}">
      <dsp:nvSpPr>
        <dsp:cNvPr id="64" name="Rectangles 63"/>
        <dsp:cNvSpPr/>
      </dsp:nvSpPr>
      <dsp:spPr bwMode="white">
        <a:xfrm>
          <a:off x="4647208"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4647208" y="3389272"/>
        <a:ext cx="510932" cy="93671"/>
      </dsp:txXfrm>
    </dsp:sp>
    <dsp:sp modelId="{08D63047-B6BF-4682-B634-C48727962043}">
      <dsp:nvSpPr>
        <dsp:cNvPr id="67" name="Rectangles 66"/>
        <dsp:cNvSpPr/>
      </dsp:nvSpPr>
      <dsp:spPr bwMode="white">
        <a:xfrm>
          <a:off x="5289279"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Node.</a:t>
          </a:r>
          <a:r>
            <a:rPr lang="en-US" altLang="zh-CN" sz="800" dirty="0">
              <a:solidFill>
                <a:schemeClr val="dk1"/>
              </a:solidFill>
            </a:rPr>
            <a:t>java</a:t>
          </a:r>
          <a:endParaRPr lang="zh-CN" altLang="en-US" sz="800" dirty="0">
            <a:solidFill>
              <a:schemeClr val="dk1"/>
            </a:solidFill>
          </a:endParaRPr>
        </a:p>
      </dsp:txBody>
      <dsp:txXfrm>
        <a:off x="5289279" y="3170707"/>
        <a:ext cx="567702" cy="281012"/>
      </dsp:txXfrm>
    </dsp:sp>
    <dsp:sp modelId="{202FE08C-836D-4708-8848-5796F2373A42}">
      <dsp:nvSpPr>
        <dsp:cNvPr id="68" name="Rectangles 67"/>
        <dsp:cNvSpPr/>
      </dsp:nvSpPr>
      <dsp:spPr bwMode="white">
        <a:xfrm>
          <a:off x="5402820"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5402820" y="3389272"/>
        <a:ext cx="510932" cy="93671"/>
      </dsp:txXfrm>
    </dsp:sp>
    <dsp:sp modelId="{3245E5CD-B4DE-44DC-9CFA-F40B987A28F5}">
      <dsp:nvSpPr>
        <dsp:cNvPr id="71" name="Rectangles 70"/>
        <dsp:cNvSpPr/>
      </dsp:nvSpPr>
      <dsp:spPr bwMode="white">
        <a:xfrm>
          <a:off x="6044891"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ReadEdgeSet.</a:t>
          </a:r>
          <a:r>
            <a:rPr lang="en-US" altLang="zh-CN" sz="800" dirty="0">
              <a:solidFill>
                <a:schemeClr val="dk1"/>
              </a:solidFill>
            </a:rPr>
            <a:t>java</a:t>
          </a:r>
          <a:endParaRPr lang="zh-CN" altLang="en-US" sz="800" dirty="0">
            <a:solidFill>
              <a:schemeClr val="dk1"/>
            </a:solidFill>
          </a:endParaRPr>
        </a:p>
      </dsp:txBody>
      <dsp:txXfrm>
        <a:off x="6044891" y="3170707"/>
        <a:ext cx="567702" cy="281012"/>
      </dsp:txXfrm>
    </dsp:sp>
    <dsp:sp modelId="{B1F65B73-8146-4B5D-92DB-B1C86C9A11D4}">
      <dsp:nvSpPr>
        <dsp:cNvPr id="72" name="Rectangles 71"/>
        <dsp:cNvSpPr/>
      </dsp:nvSpPr>
      <dsp:spPr bwMode="white">
        <a:xfrm>
          <a:off x="6158431"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6158431" y="3389272"/>
        <a:ext cx="510932" cy="93671"/>
      </dsp:txXfrm>
    </dsp:sp>
    <dsp:sp modelId="{F982F33F-2FE4-4069-935D-7C4300C22A53}">
      <dsp:nvSpPr>
        <dsp:cNvPr id="75" name="Rectangles 74"/>
        <dsp:cNvSpPr/>
      </dsp:nvSpPr>
      <dsp:spPr bwMode="white">
        <a:xfrm>
          <a:off x="6800502"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ReadNodeSet.</a:t>
          </a:r>
          <a:r>
            <a:rPr lang="en-US" altLang="zh-CN" sz="800" dirty="0">
              <a:solidFill>
                <a:schemeClr val="dk1"/>
              </a:solidFill>
            </a:rPr>
            <a:t>java</a:t>
          </a:r>
          <a:endParaRPr lang="zh-CN" altLang="en-US" sz="800" dirty="0">
            <a:solidFill>
              <a:schemeClr val="dk1"/>
            </a:solidFill>
          </a:endParaRPr>
        </a:p>
      </dsp:txBody>
      <dsp:txXfrm>
        <a:off x="6800502" y="3170707"/>
        <a:ext cx="567702" cy="281012"/>
      </dsp:txXfrm>
    </dsp:sp>
    <dsp:sp modelId="{4A66C7E8-52C9-4F1B-8121-FDBCFFC4D81C}">
      <dsp:nvSpPr>
        <dsp:cNvPr id="76" name="Rectangles 75"/>
        <dsp:cNvSpPr/>
      </dsp:nvSpPr>
      <dsp:spPr bwMode="white">
        <a:xfrm>
          <a:off x="6914042"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6914042" y="3389272"/>
        <a:ext cx="510932" cy="93671"/>
      </dsp:txXfrm>
    </dsp:sp>
    <dsp:sp modelId="{10662B07-7217-4518-8AE3-C42B62149311}">
      <dsp:nvSpPr>
        <dsp:cNvPr id="79" name="Rectangles 78"/>
        <dsp:cNvSpPr/>
      </dsp:nvSpPr>
      <dsp:spPr bwMode="white">
        <a:xfrm>
          <a:off x="7556113"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MainSolution.</a:t>
          </a:r>
          <a:r>
            <a:rPr lang="en-US" altLang="zh-CN" sz="800" dirty="0">
              <a:solidFill>
                <a:schemeClr val="dk1"/>
              </a:solidFill>
            </a:rPr>
            <a:t>java</a:t>
          </a:r>
          <a:endParaRPr lang="zh-CN" altLang="en-US" sz="800" dirty="0">
            <a:solidFill>
              <a:schemeClr val="dk1"/>
            </a:solidFill>
          </a:endParaRPr>
        </a:p>
      </dsp:txBody>
      <dsp:txXfrm>
        <a:off x="7556113" y="3170707"/>
        <a:ext cx="567702" cy="281012"/>
      </dsp:txXfrm>
    </dsp:sp>
    <dsp:sp modelId="{B71CFAFE-9160-4E8C-AD57-D86FBE43A661}">
      <dsp:nvSpPr>
        <dsp:cNvPr id="80" name="Rectangles 79"/>
        <dsp:cNvSpPr/>
      </dsp:nvSpPr>
      <dsp:spPr bwMode="white">
        <a:xfrm>
          <a:off x="7669654"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7669654" y="3389272"/>
        <a:ext cx="510932" cy="93671"/>
      </dsp:txXfrm>
    </dsp:sp>
    <dsp:sp modelId="{212CA302-A366-4D08-8EB5-C8F0F90BB08C}">
      <dsp:nvSpPr>
        <dsp:cNvPr id="83" name="Rectangles 82"/>
        <dsp:cNvSpPr/>
      </dsp:nvSpPr>
      <dsp:spPr bwMode="white">
        <a:xfrm>
          <a:off x="6044891" y="272733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a:solidFill>
                <a:schemeClr val="dk1"/>
              </a:solidFill>
            </a:rPr>
            <a:t>argmaxInfluence.iml</a:t>
          </a:r>
          <a:endParaRPr lang="zh-CN" altLang="en-US" sz="800">
            <a:solidFill>
              <a:schemeClr val="dk1"/>
            </a:solidFill>
          </a:endParaRPr>
        </a:p>
      </dsp:txBody>
      <dsp:txXfrm>
        <a:off x="6044891" y="2727332"/>
        <a:ext cx="567702" cy="281012"/>
      </dsp:txXfrm>
    </dsp:sp>
    <dsp:sp modelId="{F19EEBA3-4D96-43F0-9A50-2FB728B88A86}">
      <dsp:nvSpPr>
        <dsp:cNvPr id="84" name="Rectangles 83"/>
        <dsp:cNvSpPr/>
      </dsp:nvSpPr>
      <dsp:spPr bwMode="white">
        <a:xfrm>
          <a:off x="6158431" y="2945897"/>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6158431" y="2945897"/>
        <a:ext cx="510932" cy="93671"/>
      </dsp:txXfrm>
    </dsp:sp>
    <dsp:sp modelId="{CD4E8F60-7B02-44AD-A81D-C7E05A27F388}">
      <dsp:nvSpPr>
        <dsp:cNvPr id="87" name="Rectangles 86"/>
        <dsp:cNvSpPr/>
      </dsp:nvSpPr>
      <dsp:spPr bwMode="white">
        <a:xfrm>
          <a:off x="8311725" y="228395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out</a:t>
          </a:r>
          <a:endParaRPr lang="zh-CN" altLang="en-US" sz="800" dirty="0">
            <a:solidFill>
              <a:schemeClr val="dk1"/>
            </a:solidFill>
          </a:endParaRPr>
        </a:p>
      </dsp:txBody>
      <dsp:txXfrm>
        <a:off x="8311725" y="2283957"/>
        <a:ext cx="567702" cy="281012"/>
      </dsp:txXfrm>
    </dsp:sp>
    <dsp:sp modelId="{70840DFD-28BD-41DD-84F3-D28EC7762B7A}">
      <dsp:nvSpPr>
        <dsp:cNvPr id="88" name="Rectangles 87"/>
        <dsp:cNvSpPr/>
      </dsp:nvSpPr>
      <dsp:spPr bwMode="white">
        <a:xfrm>
          <a:off x="8425265" y="250252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8425265" y="2502522"/>
        <a:ext cx="510932" cy="93671"/>
      </dsp:txXfrm>
    </dsp:sp>
    <dsp:sp modelId="{D99B125E-A5A5-441A-9BCD-41A4B86A5EBC}">
      <dsp:nvSpPr>
        <dsp:cNvPr id="91" name="Rectangles 90"/>
        <dsp:cNvSpPr/>
      </dsp:nvSpPr>
      <dsp:spPr bwMode="white">
        <a:xfrm>
          <a:off x="8311725" y="272733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800" dirty="0">
              <a:solidFill>
                <a:schemeClr val="dk1"/>
              </a:solidFill>
            </a:rPr>
            <a:t>Production</a:t>
          </a:r>
          <a:endParaRPr lang="zh-CN" altLang="en-US" sz="800" dirty="0">
            <a:solidFill>
              <a:schemeClr val="dk1"/>
            </a:solidFill>
          </a:endParaRPr>
        </a:p>
      </dsp:txBody>
      <dsp:txXfrm>
        <a:off x="8311725" y="2727332"/>
        <a:ext cx="567702" cy="281012"/>
      </dsp:txXfrm>
    </dsp:sp>
    <dsp:sp modelId="{CBE73175-23C6-416F-9549-562D5C59D336}">
      <dsp:nvSpPr>
        <dsp:cNvPr id="92" name="Rectangles 91"/>
        <dsp:cNvSpPr/>
      </dsp:nvSpPr>
      <dsp:spPr bwMode="white">
        <a:xfrm>
          <a:off x="8425265" y="2945897"/>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8425265" y="2945897"/>
        <a:ext cx="510932" cy="93671"/>
      </dsp:txXfrm>
    </dsp:sp>
    <dsp:sp modelId="{DFE5AFAC-FE9D-4DAD-9062-232DB270E4DC}">
      <dsp:nvSpPr>
        <dsp:cNvPr id="95" name="Rectangles 94"/>
        <dsp:cNvSpPr/>
      </dsp:nvSpPr>
      <dsp:spPr bwMode="white">
        <a:xfrm>
          <a:off x="8311725" y="3170707"/>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argmaxInfluence</a:t>
          </a:r>
          <a:endParaRPr lang="zh-CN" altLang="en-US" sz="800" dirty="0">
            <a:solidFill>
              <a:schemeClr val="dk1"/>
            </a:solidFill>
          </a:endParaRPr>
        </a:p>
      </dsp:txBody>
      <dsp:txXfrm>
        <a:off x="8311725" y="3170707"/>
        <a:ext cx="567702" cy="281012"/>
      </dsp:txXfrm>
    </dsp:sp>
    <dsp:sp modelId="{67459663-0504-44E5-9052-65EE56715E34}">
      <dsp:nvSpPr>
        <dsp:cNvPr id="96" name="Rectangles 95"/>
        <dsp:cNvSpPr/>
      </dsp:nvSpPr>
      <dsp:spPr bwMode="white">
        <a:xfrm>
          <a:off x="8425265" y="3389272"/>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8425265" y="3389272"/>
        <a:ext cx="510932" cy="93671"/>
      </dsp:txXfrm>
    </dsp:sp>
    <dsp:sp modelId="{4FFB548C-620A-41AE-B5D5-7F88BA56F064}">
      <dsp:nvSpPr>
        <dsp:cNvPr id="99" name="Rectangles 98"/>
        <dsp:cNvSpPr/>
      </dsp:nvSpPr>
      <dsp:spPr bwMode="white">
        <a:xfrm>
          <a:off x="6044891" y="361408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alluserlist.txt</a:t>
          </a:r>
          <a:endParaRPr lang="zh-CN" altLang="en-US" sz="800" dirty="0">
            <a:solidFill>
              <a:schemeClr val="dk1"/>
            </a:solidFill>
          </a:endParaRPr>
        </a:p>
      </dsp:txBody>
      <dsp:txXfrm>
        <a:off x="6044891" y="3614082"/>
        <a:ext cx="567702" cy="281012"/>
      </dsp:txXfrm>
    </dsp:sp>
    <dsp:sp modelId="{572571FF-A06A-4B93-868E-B60B6688CA56}">
      <dsp:nvSpPr>
        <dsp:cNvPr id="100" name="Rectangles 99"/>
        <dsp:cNvSpPr/>
      </dsp:nvSpPr>
      <dsp:spPr bwMode="white">
        <a:xfrm>
          <a:off x="6158431" y="3832648"/>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6158431" y="3832648"/>
        <a:ext cx="510932" cy="93671"/>
      </dsp:txXfrm>
    </dsp:sp>
    <dsp:sp modelId="{7196070D-1FCD-4C98-A473-6A9EB9A00EC5}">
      <dsp:nvSpPr>
        <dsp:cNvPr id="103" name="Rectangles 102"/>
        <dsp:cNvSpPr/>
      </dsp:nvSpPr>
      <dsp:spPr bwMode="white">
        <a:xfrm>
          <a:off x="6800502" y="361408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a:solidFill>
                <a:schemeClr val="dk1"/>
              </a:solidFill>
            </a:rPr>
            <a:t>links.txt</a:t>
          </a:r>
          <a:endParaRPr lang="zh-CN" altLang="en-US" sz="800" dirty="0">
            <a:solidFill>
              <a:schemeClr val="dk1"/>
            </a:solidFill>
          </a:endParaRPr>
        </a:p>
      </dsp:txBody>
      <dsp:txXfrm>
        <a:off x="6800502" y="3614082"/>
        <a:ext cx="567702" cy="281012"/>
      </dsp:txXfrm>
    </dsp:sp>
    <dsp:sp modelId="{21BFA399-E45C-48A7-BD73-1E6C58B14BA4}">
      <dsp:nvSpPr>
        <dsp:cNvPr id="104" name="Rectangles 103"/>
        <dsp:cNvSpPr/>
      </dsp:nvSpPr>
      <dsp:spPr bwMode="white">
        <a:xfrm>
          <a:off x="6914042" y="3832648"/>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6914042" y="3832648"/>
        <a:ext cx="510932" cy="93671"/>
      </dsp:txXfrm>
    </dsp:sp>
    <dsp:sp modelId="{750270A7-B400-4248-891A-B25A39417536}">
      <dsp:nvSpPr>
        <dsp:cNvPr id="107" name="Rectangles 106"/>
        <dsp:cNvSpPr/>
      </dsp:nvSpPr>
      <dsp:spPr bwMode="white">
        <a:xfrm>
          <a:off x="7556113" y="361408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Edge.class</a:t>
          </a:r>
          <a:endParaRPr lang="zh-CN" altLang="en-US" sz="800" dirty="0">
            <a:solidFill>
              <a:schemeClr val="dk1"/>
            </a:solidFill>
          </a:endParaRPr>
        </a:p>
      </dsp:txBody>
      <dsp:txXfrm>
        <a:off x="7556113" y="3614082"/>
        <a:ext cx="567702" cy="281012"/>
      </dsp:txXfrm>
    </dsp:sp>
    <dsp:sp modelId="{E9A7E02B-6934-44F6-BCAB-FBDB033CF0DA}">
      <dsp:nvSpPr>
        <dsp:cNvPr id="108" name="Rectangles 107"/>
        <dsp:cNvSpPr/>
      </dsp:nvSpPr>
      <dsp:spPr bwMode="white">
        <a:xfrm>
          <a:off x="7669654" y="3832648"/>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7669654" y="3832648"/>
        <a:ext cx="510932" cy="93671"/>
      </dsp:txXfrm>
    </dsp:sp>
    <dsp:sp modelId="{5FDBFC28-6B61-460A-8D4E-F4D813259102}">
      <dsp:nvSpPr>
        <dsp:cNvPr id="111" name="Rectangles 110"/>
        <dsp:cNvSpPr/>
      </dsp:nvSpPr>
      <dsp:spPr bwMode="white">
        <a:xfrm>
          <a:off x="8311725" y="361408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Node.class</a:t>
          </a:r>
          <a:endParaRPr lang="zh-CN" altLang="en-US" sz="800" dirty="0">
            <a:solidFill>
              <a:schemeClr val="dk1"/>
            </a:solidFill>
          </a:endParaRPr>
        </a:p>
      </dsp:txBody>
      <dsp:txXfrm>
        <a:off x="8311725" y="3614082"/>
        <a:ext cx="567702" cy="281012"/>
      </dsp:txXfrm>
    </dsp:sp>
    <dsp:sp modelId="{AF69B57A-914E-4876-A666-3716B197C7C6}">
      <dsp:nvSpPr>
        <dsp:cNvPr id="112" name="Rectangles 111"/>
        <dsp:cNvSpPr/>
      </dsp:nvSpPr>
      <dsp:spPr bwMode="white">
        <a:xfrm>
          <a:off x="8425265" y="3832648"/>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8425265" y="3832648"/>
        <a:ext cx="510932" cy="93671"/>
      </dsp:txXfrm>
    </dsp:sp>
    <dsp:sp modelId="{376B3388-3DA6-4AAC-A239-42D4E78F497A}">
      <dsp:nvSpPr>
        <dsp:cNvPr id="115" name="Rectangles 114"/>
        <dsp:cNvSpPr/>
      </dsp:nvSpPr>
      <dsp:spPr bwMode="white">
        <a:xfrm>
          <a:off x="9067336" y="361408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ReadEdgeSet.class</a:t>
          </a:r>
          <a:endParaRPr lang="zh-CN" altLang="en-US" sz="800" dirty="0">
            <a:solidFill>
              <a:schemeClr val="dk1"/>
            </a:solidFill>
          </a:endParaRPr>
        </a:p>
      </dsp:txBody>
      <dsp:txXfrm>
        <a:off x="9067336" y="3614082"/>
        <a:ext cx="567702" cy="281012"/>
      </dsp:txXfrm>
    </dsp:sp>
    <dsp:sp modelId="{94DC8143-7FB8-4FBE-98E7-07A29022D85D}">
      <dsp:nvSpPr>
        <dsp:cNvPr id="116" name="Rectangles 115"/>
        <dsp:cNvSpPr/>
      </dsp:nvSpPr>
      <dsp:spPr bwMode="white">
        <a:xfrm>
          <a:off x="9180877" y="3832648"/>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9180877" y="3832648"/>
        <a:ext cx="510932" cy="93671"/>
      </dsp:txXfrm>
    </dsp:sp>
    <dsp:sp modelId="{3E5220C4-FED0-4422-9489-7AAD4DDFAD09}">
      <dsp:nvSpPr>
        <dsp:cNvPr id="119" name="Rectangles 118"/>
        <dsp:cNvSpPr/>
      </dsp:nvSpPr>
      <dsp:spPr bwMode="white">
        <a:xfrm>
          <a:off x="9822947" y="361408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ReadNodeSet.class</a:t>
          </a:r>
          <a:endParaRPr lang="zh-CN" altLang="en-US" sz="800" dirty="0">
            <a:solidFill>
              <a:schemeClr val="dk1"/>
            </a:solidFill>
          </a:endParaRPr>
        </a:p>
      </dsp:txBody>
      <dsp:txXfrm>
        <a:off x="9822947" y="3614082"/>
        <a:ext cx="567702" cy="281012"/>
      </dsp:txXfrm>
    </dsp:sp>
    <dsp:sp modelId="{0E840960-4605-43C5-9CE7-0EF3E7B00377}">
      <dsp:nvSpPr>
        <dsp:cNvPr id="120" name="Rectangles 119"/>
        <dsp:cNvSpPr/>
      </dsp:nvSpPr>
      <dsp:spPr bwMode="white">
        <a:xfrm>
          <a:off x="9936488" y="3832648"/>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9936488" y="3832648"/>
        <a:ext cx="510932" cy="93671"/>
      </dsp:txXfrm>
    </dsp:sp>
    <dsp:sp modelId="{BF24FEA1-8EFF-48AD-B272-B3DCBC9352CE}">
      <dsp:nvSpPr>
        <dsp:cNvPr id="123" name="Rectangles 122"/>
        <dsp:cNvSpPr/>
      </dsp:nvSpPr>
      <dsp:spPr bwMode="white">
        <a:xfrm>
          <a:off x="10578559" y="3614082"/>
          <a:ext cx="567702" cy="281012"/>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5080" tIns="5080" rIns="5080" bIns="3965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800" dirty="0" err="1">
              <a:solidFill>
                <a:schemeClr val="dk1"/>
              </a:solidFill>
            </a:rPr>
            <a:t>MainSolution.class</a:t>
          </a:r>
          <a:endParaRPr lang="zh-CN" altLang="en-US" sz="800" dirty="0">
            <a:solidFill>
              <a:schemeClr val="dk1"/>
            </a:solidFill>
          </a:endParaRPr>
        </a:p>
      </dsp:txBody>
      <dsp:txXfrm>
        <a:off x="10578559" y="3614082"/>
        <a:ext cx="567702" cy="281012"/>
      </dsp:txXfrm>
    </dsp:sp>
    <dsp:sp modelId="{73C7D705-F809-42DA-B393-3B5DEC665C59}">
      <dsp:nvSpPr>
        <dsp:cNvPr id="124" name="Rectangles 123"/>
        <dsp:cNvSpPr/>
      </dsp:nvSpPr>
      <dsp:spPr bwMode="white">
        <a:xfrm>
          <a:off x="10692099" y="3832648"/>
          <a:ext cx="510932" cy="93671"/>
        </a:xfrm>
        <a:prstGeom prst="rect">
          <a:avLst/>
        </a:prstGeom>
      </dsp:spPr>
      <dsp:style>
        <a:lnRef idx="2">
          <a:schemeClr val="dk1"/>
        </a:lnRef>
        <a:fillRef idx="1">
          <a:schemeClr val="dk1">
            <a:alpha val="90000"/>
            <a:tint val="40000"/>
          </a:schemeClr>
        </a:fillRef>
        <a:effectRef idx="0">
          <a:scrgbClr r="0" g="0" b="0"/>
        </a:effectRef>
        <a:fontRef idx="minor"/>
      </dsp:style>
      <dsp:txBody>
        <a:bodyPr anchor="ctr"/>
        <a:lstStyle>
          <a:lvl1pPr algn="r"/>
          <a:lvl2pPr algn="r"/>
          <a:lvl3pPr algn="r"/>
          <a:lvl4pPr algn="r"/>
          <a:lvl5pPr algn="r"/>
          <a:lvl6pPr algn="r"/>
          <a:lvl7pPr algn="r"/>
          <a:lvl8pPr algn="r"/>
          <a:lvl9pPr algn="r"/>
        </a:lstStyle>
        <a:p>
          <a:pPr lvl="0">
            <a:lnSpc>
              <a:spcPct val="100000"/>
            </a:lnSpc>
            <a:spcBef>
              <a:spcPct val="0"/>
            </a:spcBef>
            <a:spcAft>
              <a:spcPct val="35000"/>
            </a:spcAft>
          </a:pPr>
          <a:endParaRPr lang="zh-CN" altLang="en-US" sz="900">
            <a:solidFill>
              <a:schemeClr val="dk1"/>
            </a:solidFill>
          </a:endParaRPr>
        </a:p>
      </dsp:txBody>
      <dsp:txXfrm>
        <a:off x="10692099" y="3832648"/>
        <a:ext cx="510932" cy="93671"/>
      </dsp:txXfrm>
    </dsp:sp>
    <dsp:sp modelId="{CF31CAA6-CB10-4561-8701-2E8B612B576D}">
      <dsp:nvSpPr>
        <dsp:cNvPr id="5" name="Rectangles 4" hidden="1"/>
        <dsp:cNvSpPr/>
      </dsp:nvSpPr>
      <dsp:spPr>
        <a:xfrm>
          <a:off x="6233794" y="1840581"/>
          <a:ext cx="113540" cy="281012"/>
        </a:xfrm>
        <a:prstGeom prst="rect">
          <a:avLst/>
        </a:prstGeom>
      </dsp:spPr>
      <dsp:txXfrm>
        <a:off x="6233794" y="1840581"/>
        <a:ext cx="113540" cy="281012"/>
      </dsp:txXfrm>
    </dsp:sp>
    <dsp:sp modelId="{F6929D10-3D3C-4860-9833-DC53D6E53472}">
      <dsp:nvSpPr>
        <dsp:cNvPr id="9" name="Rectangles 8" hidden="1"/>
        <dsp:cNvSpPr/>
      </dsp:nvSpPr>
      <dsp:spPr>
        <a:xfrm>
          <a:off x="4155862" y="2283957"/>
          <a:ext cx="113540" cy="281012"/>
        </a:xfrm>
        <a:prstGeom prst="rect">
          <a:avLst/>
        </a:prstGeom>
      </dsp:spPr>
      <dsp:txXfrm>
        <a:off x="4155862" y="2283957"/>
        <a:ext cx="113540" cy="281012"/>
      </dsp:txXfrm>
    </dsp:sp>
    <dsp:sp modelId="{0356A558-A7CE-4043-90EA-C314E1A5EC50}">
      <dsp:nvSpPr>
        <dsp:cNvPr id="13" name="Rectangles 12" hidden="1"/>
        <dsp:cNvSpPr/>
      </dsp:nvSpPr>
      <dsp:spPr>
        <a:xfrm>
          <a:off x="2266834" y="2727332"/>
          <a:ext cx="113540" cy="281012"/>
        </a:xfrm>
        <a:prstGeom prst="rect">
          <a:avLst/>
        </a:prstGeom>
      </dsp:spPr>
      <dsp:txXfrm>
        <a:off x="2266834" y="2727332"/>
        <a:ext cx="113540" cy="281012"/>
      </dsp:txXfrm>
    </dsp:sp>
    <dsp:sp modelId="{376C0361-460B-4182-AC3B-1B0F5D6D18A9}">
      <dsp:nvSpPr>
        <dsp:cNvPr id="17" name="Rectangles 16" hidden="1"/>
        <dsp:cNvSpPr/>
      </dsp:nvSpPr>
      <dsp:spPr>
        <a:xfrm>
          <a:off x="2266834" y="3170707"/>
          <a:ext cx="113540" cy="281012"/>
        </a:xfrm>
        <a:prstGeom prst="rect">
          <a:avLst/>
        </a:prstGeom>
      </dsp:spPr>
      <dsp:txXfrm>
        <a:off x="2266834" y="3170707"/>
        <a:ext cx="113540" cy="281012"/>
      </dsp:txXfrm>
    </dsp:sp>
    <dsp:sp modelId="{38B756C0-8C0D-45C4-B2B6-4E08B1AB3523}">
      <dsp:nvSpPr>
        <dsp:cNvPr id="21" name="Rectangles 20" hidden="1"/>
        <dsp:cNvSpPr/>
      </dsp:nvSpPr>
      <dsp:spPr>
        <a:xfrm>
          <a:off x="2266834" y="3614082"/>
          <a:ext cx="113540" cy="281012"/>
        </a:xfrm>
        <a:prstGeom prst="rect">
          <a:avLst/>
        </a:prstGeom>
      </dsp:spPr>
      <dsp:txXfrm>
        <a:off x="2266834" y="3614082"/>
        <a:ext cx="113540" cy="281012"/>
      </dsp:txXfrm>
    </dsp:sp>
    <dsp:sp modelId="{CFA711C8-3A15-4C99-B640-678FB59C4B99}">
      <dsp:nvSpPr>
        <dsp:cNvPr id="25" name="Rectangles 24" hidden="1"/>
        <dsp:cNvSpPr/>
      </dsp:nvSpPr>
      <dsp:spPr>
        <a:xfrm>
          <a:off x="0" y="4057458"/>
          <a:ext cx="113540" cy="281012"/>
        </a:xfrm>
        <a:prstGeom prst="rect">
          <a:avLst/>
        </a:prstGeom>
      </dsp:spPr>
      <dsp:txXfrm>
        <a:off x="0" y="4057458"/>
        <a:ext cx="113540" cy="281012"/>
      </dsp:txXfrm>
    </dsp:sp>
    <dsp:sp modelId="{10EC037D-3FD3-48C7-9B03-A0403884600F}">
      <dsp:nvSpPr>
        <dsp:cNvPr id="29" name="Rectangles 28" hidden="1"/>
        <dsp:cNvSpPr/>
      </dsp:nvSpPr>
      <dsp:spPr>
        <a:xfrm>
          <a:off x="755611" y="4057458"/>
          <a:ext cx="113540" cy="281012"/>
        </a:xfrm>
        <a:prstGeom prst="rect">
          <a:avLst/>
        </a:prstGeom>
      </dsp:spPr>
      <dsp:txXfrm>
        <a:off x="755611" y="4057458"/>
        <a:ext cx="113540" cy="281012"/>
      </dsp:txXfrm>
    </dsp:sp>
    <dsp:sp modelId="{BFFABA0E-06DE-48C5-AEF3-8682F72DE210}">
      <dsp:nvSpPr>
        <dsp:cNvPr id="33" name="Rectangles 32" hidden="1"/>
        <dsp:cNvSpPr/>
      </dsp:nvSpPr>
      <dsp:spPr>
        <a:xfrm>
          <a:off x="1511223" y="4057458"/>
          <a:ext cx="113540" cy="281012"/>
        </a:xfrm>
        <a:prstGeom prst="rect">
          <a:avLst/>
        </a:prstGeom>
      </dsp:spPr>
      <dsp:txXfrm>
        <a:off x="1511223" y="4057458"/>
        <a:ext cx="113540" cy="281012"/>
      </dsp:txXfrm>
    </dsp:sp>
    <dsp:sp modelId="{AEE5BD9E-7E56-47AC-92F2-AFF247A416B4}">
      <dsp:nvSpPr>
        <dsp:cNvPr id="37" name="Rectangles 36" hidden="1"/>
        <dsp:cNvSpPr/>
      </dsp:nvSpPr>
      <dsp:spPr>
        <a:xfrm>
          <a:off x="2266834" y="4057458"/>
          <a:ext cx="113540" cy="281012"/>
        </a:xfrm>
        <a:prstGeom prst="rect">
          <a:avLst/>
        </a:prstGeom>
      </dsp:spPr>
      <dsp:txXfrm>
        <a:off x="2266834" y="4057458"/>
        <a:ext cx="113540" cy="281012"/>
      </dsp:txXfrm>
    </dsp:sp>
    <dsp:sp modelId="{5C134060-4844-4BA1-B012-2D46A4098DDE}">
      <dsp:nvSpPr>
        <dsp:cNvPr id="41" name="Rectangles 40" hidden="1"/>
        <dsp:cNvSpPr/>
      </dsp:nvSpPr>
      <dsp:spPr>
        <a:xfrm>
          <a:off x="3022445" y="4057458"/>
          <a:ext cx="113540" cy="281012"/>
        </a:xfrm>
        <a:prstGeom prst="rect">
          <a:avLst/>
        </a:prstGeom>
      </dsp:spPr>
      <dsp:txXfrm>
        <a:off x="3022445" y="4057458"/>
        <a:ext cx="113540" cy="281012"/>
      </dsp:txXfrm>
    </dsp:sp>
    <dsp:sp modelId="{DEE8EBD2-14E8-435C-9130-0E9EDEF18B3D}">
      <dsp:nvSpPr>
        <dsp:cNvPr id="45" name="Rectangles 44" hidden="1"/>
        <dsp:cNvSpPr/>
      </dsp:nvSpPr>
      <dsp:spPr>
        <a:xfrm>
          <a:off x="3778057" y="4057458"/>
          <a:ext cx="113540" cy="281012"/>
        </a:xfrm>
        <a:prstGeom prst="rect">
          <a:avLst/>
        </a:prstGeom>
      </dsp:spPr>
      <dsp:txXfrm>
        <a:off x="3778057" y="4057458"/>
        <a:ext cx="113540" cy="281012"/>
      </dsp:txXfrm>
    </dsp:sp>
    <dsp:sp modelId="{7DA86088-F6E8-476F-AE07-8EF7D47C2BFE}">
      <dsp:nvSpPr>
        <dsp:cNvPr id="49" name="Rectangles 48" hidden="1"/>
        <dsp:cNvSpPr/>
      </dsp:nvSpPr>
      <dsp:spPr>
        <a:xfrm>
          <a:off x="4533668" y="4057458"/>
          <a:ext cx="113540" cy="281012"/>
        </a:xfrm>
        <a:prstGeom prst="rect">
          <a:avLst/>
        </a:prstGeom>
      </dsp:spPr>
      <dsp:txXfrm>
        <a:off x="4533668" y="4057458"/>
        <a:ext cx="113540" cy="281012"/>
      </dsp:txXfrm>
    </dsp:sp>
    <dsp:sp modelId="{7B6E0CEF-D306-4C83-8D45-A120AF6D26D1}">
      <dsp:nvSpPr>
        <dsp:cNvPr id="53" name="Rectangles 52" hidden="1"/>
        <dsp:cNvSpPr/>
      </dsp:nvSpPr>
      <dsp:spPr>
        <a:xfrm>
          <a:off x="5289279" y="2727332"/>
          <a:ext cx="113540" cy="281012"/>
        </a:xfrm>
        <a:prstGeom prst="rect">
          <a:avLst/>
        </a:prstGeom>
      </dsp:spPr>
      <dsp:txXfrm>
        <a:off x="5289279" y="2727332"/>
        <a:ext cx="113540" cy="281012"/>
      </dsp:txXfrm>
    </dsp:sp>
    <dsp:sp modelId="{286633CE-633A-4147-BA37-7B91E68AAD06}">
      <dsp:nvSpPr>
        <dsp:cNvPr id="57" name="Rectangles 56" hidden="1"/>
        <dsp:cNvSpPr/>
      </dsp:nvSpPr>
      <dsp:spPr>
        <a:xfrm>
          <a:off x="3022445" y="3170707"/>
          <a:ext cx="113540" cy="281012"/>
        </a:xfrm>
        <a:prstGeom prst="rect">
          <a:avLst/>
        </a:prstGeom>
      </dsp:spPr>
      <dsp:txXfrm>
        <a:off x="3022445" y="3170707"/>
        <a:ext cx="113540" cy="281012"/>
      </dsp:txXfrm>
    </dsp:sp>
    <dsp:sp modelId="{66D0E01A-D5BC-4680-B0F3-66E704351F63}">
      <dsp:nvSpPr>
        <dsp:cNvPr id="61" name="Rectangles 60" hidden="1"/>
        <dsp:cNvSpPr/>
      </dsp:nvSpPr>
      <dsp:spPr>
        <a:xfrm>
          <a:off x="3778057" y="3170707"/>
          <a:ext cx="113540" cy="281012"/>
        </a:xfrm>
        <a:prstGeom prst="rect">
          <a:avLst/>
        </a:prstGeom>
      </dsp:spPr>
      <dsp:txXfrm>
        <a:off x="3778057" y="3170707"/>
        <a:ext cx="113540" cy="281012"/>
      </dsp:txXfrm>
    </dsp:sp>
    <dsp:sp modelId="{4C88E4AB-C023-497C-B4C4-BF7630F9317C}">
      <dsp:nvSpPr>
        <dsp:cNvPr id="65" name="Rectangles 64" hidden="1"/>
        <dsp:cNvSpPr/>
      </dsp:nvSpPr>
      <dsp:spPr>
        <a:xfrm>
          <a:off x="4533668" y="3170707"/>
          <a:ext cx="113540" cy="281012"/>
        </a:xfrm>
        <a:prstGeom prst="rect">
          <a:avLst/>
        </a:prstGeom>
      </dsp:spPr>
      <dsp:txXfrm>
        <a:off x="4533668" y="3170707"/>
        <a:ext cx="113540" cy="281012"/>
      </dsp:txXfrm>
    </dsp:sp>
    <dsp:sp modelId="{3F07E790-B02C-4AF8-8ADF-57C2108D8D32}">
      <dsp:nvSpPr>
        <dsp:cNvPr id="69" name="Rectangles 68" hidden="1"/>
        <dsp:cNvSpPr/>
      </dsp:nvSpPr>
      <dsp:spPr>
        <a:xfrm>
          <a:off x="5289279" y="3170707"/>
          <a:ext cx="113540" cy="281012"/>
        </a:xfrm>
        <a:prstGeom prst="rect">
          <a:avLst/>
        </a:prstGeom>
      </dsp:spPr>
      <dsp:txXfrm>
        <a:off x="5289279" y="3170707"/>
        <a:ext cx="113540" cy="281012"/>
      </dsp:txXfrm>
    </dsp:sp>
    <dsp:sp modelId="{16A925FA-95C6-4093-A35E-24D204289D2E}">
      <dsp:nvSpPr>
        <dsp:cNvPr id="73" name="Rectangles 72" hidden="1"/>
        <dsp:cNvSpPr/>
      </dsp:nvSpPr>
      <dsp:spPr>
        <a:xfrm>
          <a:off x="6044891" y="3170707"/>
          <a:ext cx="113540" cy="281012"/>
        </a:xfrm>
        <a:prstGeom prst="rect">
          <a:avLst/>
        </a:prstGeom>
      </dsp:spPr>
      <dsp:txXfrm>
        <a:off x="6044891" y="3170707"/>
        <a:ext cx="113540" cy="281012"/>
      </dsp:txXfrm>
    </dsp:sp>
    <dsp:sp modelId="{BEF6B132-A53A-49FB-A825-1166B1C95B04}">
      <dsp:nvSpPr>
        <dsp:cNvPr id="77" name="Rectangles 76" hidden="1"/>
        <dsp:cNvSpPr/>
      </dsp:nvSpPr>
      <dsp:spPr>
        <a:xfrm>
          <a:off x="6800502" y="3170707"/>
          <a:ext cx="113540" cy="281012"/>
        </a:xfrm>
        <a:prstGeom prst="rect">
          <a:avLst/>
        </a:prstGeom>
      </dsp:spPr>
      <dsp:txXfrm>
        <a:off x="6800502" y="3170707"/>
        <a:ext cx="113540" cy="281012"/>
      </dsp:txXfrm>
    </dsp:sp>
    <dsp:sp modelId="{F0C36FBF-DBE1-456A-A3B6-BFCE63BA5740}">
      <dsp:nvSpPr>
        <dsp:cNvPr id="81" name="Rectangles 80" hidden="1"/>
        <dsp:cNvSpPr/>
      </dsp:nvSpPr>
      <dsp:spPr>
        <a:xfrm>
          <a:off x="7556113" y="3170707"/>
          <a:ext cx="113540" cy="281012"/>
        </a:xfrm>
        <a:prstGeom prst="rect">
          <a:avLst/>
        </a:prstGeom>
      </dsp:spPr>
      <dsp:txXfrm>
        <a:off x="7556113" y="3170707"/>
        <a:ext cx="113540" cy="281012"/>
      </dsp:txXfrm>
    </dsp:sp>
    <dsp:sp modelId="{44DB8631-36C4-4A28-9DE7-C4A13BD84F1E}">
      <dsp:nvSpPr>
        <dsp:cNvPr id="85" name="Rectangles 84" hidden="1"/>
        <dsp:cNvSpPr/>
      </dsp:nvSpPr>
      <dsp:spPr>
        <a:xfrm>
          <a:off x="6044891" y="2727332"/>
          <a:ext cx="113540" cy="281012"/>
        </a:xfrm>
        <a:prstGeom prst="rect">
          <a:avLst/>
        </a:prstGeom>
      </dsp:spPr>
      <dsp:txXfrm>
        <a:off x="6044891" y="2727332"/>
        <a:ext cx="113540" cy="281012"/>
      </dsp:txXfrm>
    </dsp:sp>
    <dsp:sp modelId="{31FC0E82-1DCC-4E73-B947-1C7A6A2C0B78}">
      <dsp:nvSpPr>
        <dsp:cNvPr id="89" name="Rectangles 88" hidden="1"/>
        <dsp:cNvSpPr/>
      </dsp:nvSpPr>
      <dsp:spPr>
        <a:xfrm>
          <a:off x="8311725" y="2283957"/>
          <a:ext cx="113540" cy="281012"/>
        </a:xfrm>
        <a:prstGeom prst="rect">
          <a:avLst/>
        </a:prstGeom>
      </dsp:spPr>
      <dsp:txXfrm>
        <a:off x="8311725" y="2283957"/>
        <a:ext cx="113540" cy="281012"/>
      </dsp:txXfrm>
    </dsp:sp>
    <dsp:sp modelId="{5239FE2D-876B-4DAE-B7A1-F9A5BD95544B}">
      <dsp:nvSpPr>
        <dsp:cNvPr id="93" name="Rectangles 92" hidden="1"/>
        <dsp:cNvSpPr/>
      </dsp:nvSpPr>
      <dsp:spPr>
        <a:xfrm>
          <a:off x="8311725" y="2727332"/>
          <a:ext cx="113540" cy="281012"/>
        </a:xfrm>
        <a:prstGeom prst="rect">
          <a:avLst/>
        </a:prstGeom>
      </dsp:spPr>
      <dsp:txXfrm>
        <a:off x="8311725" y="2727332"/>
        <a:ext cx="113540" cy="281012"/>
      </dsp:txXfrm>
    </dsp:sp>
    <dsp:sp modelId="{3399F39F-57A7-44FD-859D-864139606A55}">
      <dsp:nvSpPr>
        <dsp:cNvPr id="97" name="Rectangles 96" hidden="1"/>
        <dsp:cNvSpPr/>
      </dsp:nvSpPr>
      <dsp:spPr>
        <a:xfrm>
          <a:off x="8311725" y="3170707"/>
          <a:ext cx="113540" cy="281012"/>
        </a:xfrm>
        <a:prstGeom prst="rect">
          <a:avLst/>
        </a:prstGeom>
      </dsp:spPr>
      <dsp:txXfrm>
        <a:off x="8311725" y="3170707"/>
        <a:ext cx="113540" cy="281012"/>
      </dsp:txXfrm>
    </dsp:sp>
    <dsp:sp modelId="{B33E4977-0935-45C6-BB9F-ADEE9579EDFB}">
      <dsp:nvSpPr>
        <dsp:cNvPr id="101" name="Rectangles 100" hidden="1"/>
        <dsp:cNvSpPr/>
      </dsp:nvSpPr>
      <dsp:spPr>
        <a:xfrm>
          <a:off x="6044891" y="3614082"/>
          <a:ext cx="113540" cy="281012"/>
        </a:xfrm>
        <a:prstGeom prst="rect">
          <a:avLst/>
        </a:prstGeom>
      </dsp:spPr>
      <dsp:txXfrm>
        <a:off x="6044891" y="3614082"/>
        <a:ext cx="113540" cy="281012"/>
      </dsp:txXfrm>
    </dsp:sp>
    <dsp:sp modelId="{DDAF0E61-9E92-4377-8F01-C636DC597DB0}">
      <dsp:nvSpPr>
        <dsp:cNvPr id="105" name="Rectangles 104" hidden="1"/>
        <dsp:cNvSpPr/>
      </dsp:nvSpPr>
      <dsp:spPr>
        <a:xfrm>
          <a:off x="6800502" y="3614082"/>
          <a:ext cx="113540" cy="281012"/>
        </a:xfrm>
        <a:prstGeom prst="rect">
          <a:avLst/>
        </a:prstGeom>
      </dsp:spPr>
      <dsp:txXfrm>
        <a:off x="6800502" y="3614082"/>
        <a:ext cx="113540" cy="281012"/>
      </dsp:txXfrm>
    </dsp:sp>
    <dsp:sp modelId="{8A09302B-BB77-4A2F-86ED-2AD558053EBC}">
      <dsp:nvSpPr>
        <dsp:cNvPr id="109" name="Rectangles 108" hidden="1"/>
        <dsp:cNvSpPr/>
      </dsp:nvSpPr>
      <dsp:spPr>
        <a:xfrm>
          <a:off x="7556113" y="3614082"/>
          <a:ext cx="113540" cy="281012"/>
        </a:xfrm>
        <a:prstGeom prst="rect">
          <a:avLst/>
        </a:prstGeom>
      </dsp:spPr>
      <dsp:txXfrm>
        <a:off x="7556113" y="3614082"/>
        <a:ext cx="113540" cy="281012"/>
      </dsp:txXfrm>
    </dsp:sp>
    <dsp:sp modelId="{1CF88973-2DA1-4AFA-A260-A02A1D8434AE}">
      <dsp:nvSpPr>
        <dsp:cNvPr id="113" name="Rectangles 112" hidden="1"/>
        <dsp:cNvSpPr/>
      </dsp:nvSpPr>
      <dsp:spPr>
        <a:xfrm>
          <a:off x="8311725" y="3614082"/>
          <a:ext cx="113540" cy="281012"/>
        </a:xfrm>
        <a:prstGeom prst="rect">
          <a:avLst/>
        </a:prstGeom>
      </dsp:spPr>
      <dsp:txXfrm>
        <a:off x="8311725" y="3614082"/>
        <a:ext cx="113540" cy="281012"/>
      </dsp:txXfrm>
    </dsp:sp>
    <dsp:sp modelId="{51048ED9-A377-4CED-BE95-48767F32D35E}">
      <dsp:nvSpPr>
        <dsp:cNvPr id="117" name="Rectangles 116" hidden="1"/>
        <dsp:cNvSpPr/>
      </dsp:nvSpPr>
      <dsp:spPr>
        <a:xfrm>
          <a:off x="9067336" y="3614082"/>
          <a:ext cx="113540" cy="281012"/>
        </a:xfrm>
        <a:prstGeom prst="rect">
          <a:avLst/>
        </a:prstGeom>
      </dsp:spPr>
      <dsp:txXfrm>
        <a:off x="9067336" y="3614082"/>
        <a:ext cx="113540" cy="281012"/>
      </dsp:txXfrm>
    </dsp:sp>
    <dsp:sp modelId="{210C4B95-A688-4028-9DB7-B49FBA6B7D80}">
      <dsp:nvSpPr>
        <dsp:cNvPr id="121" name="Rectangles 120" hidden="1"/>
        <dsp:cNvSpPr/>
      </dsp:nvSpPr>
      <dsp:spPr>
        <a:xfrm>
          <a:off x="9822947" y="3614082"/>
          <a:ext cx="113540" cy="281012"/>
        </a:xfrm>
        <a:prstGeom prst="rect">
          <a:avLst/>
        </a:prstGeom>
      </dsp:spPr>
      <dsp:txXfrm>
        <a:off x="9822947" y="3614082"/>
        <a:ext cx="113540" cy="281012"/>
      </dsp:txXfrm>
    </dsp:sp>
    <dsp:sp modelId="{519B1B88-BA1E-45D7-8CB1-CE95684426EF}">
      <dsp:nvSpPr>
        <dsp:cNvPr id="125" name="Rectangles 124" hidden="1"/>
        <dsp:cNvSpPr/>
      </dsp:nvSpPr>
      <dsp:spPr>
        <a:xfrm>
          <a:off x="10578559" y="3614082"/>
          <a:ext cx="113540" cy="281012"/>
        </a:xfrm>
        <a:prstGeom prst="rect">
          <a:avLst/>
        </a:prstGeom>
      </dsp:spPr>
      <dsp:txXfrm>
        <a:off x="10578559" y="3614082"/>
        <a:ext cx="113540" cy="281012"/>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alg type="conn">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dim" val="1D"/>
                                <dgm:param type="endSty" val="noArr"/>
                                <dgm:param type="connRout" val="bend"/>
                                <dgm:param type="begPts" val="bCtr"/>
                                <dgm:param type="endPts" val="midL midR"/>
                              </dgm:alg>
                            </dgm:if>
                            <dgm:else name="Name49">
                              <dgm:alg type="conn">
                                <dgm:param type="srcNode" val="rootConnector1"/>
                                <dgm:param type="dim" val="1D"/>
                                <dgm:param type="endSty" val="noArr"/>
                                <dgm:param type="connRout" val="bend"/>
                                <dgm:param type="begPts" val="bCtr"/>
                                <dgm:param type="endPts" val="midL midR"/>
                              </dgm:alg>
                            </dgm:else>
                          </dgm:choose>
                        </dgm:if>
                        <dgm:else name="Name50">
                          <dgm:choose name="Name51">
                            <dgm:if name="Name52" axis="par ch" ptType="node asst" func="cnt" op="gte" val="1">
                              <dgm:alg type="conn">
                                <dgm:param type="dim" val="1D"/>
                                <dgm:param type="endSty" val="noArr"/>
                                <dgm:param type="connRout" val="bend"/>
                                <dgm:param type="begPts" val="bCtr"/>
                                <dgm:param type="endPts" val="midL midR"/>
                              </dgm:alg>
                            </dgm:if>
                            <dgm:else name="Name53">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linDir" val="fromT"/>
                        <dgm:param type="chAlign" val="r"/>
                      </dgm:alg>
                    </dgm:if>
                    <dgm:if name="Name73" func="var" arg="hierBranch" op="equ" val="r">
                      <dgm:alg type="hierChild">
                        <dgm:param type="linDir" val="fromT"/>
                        <dgm:param type="chAlign" val="l"/>
                      </dgm:alg>
                    </dgm:if>
                    <dgm:if name="Name74" func="var" arg="hierBranch" op="equ" val="hang">
                      <dgm:choose name="Name75">
                        <dgm:if name="Name76" func="var" arg="dir" op="equ" val="norm">
                          <dgm:alg type="hierChild">
                            <dgm:param type="linDir" val="fromL"/>
                            <dgm:param type="chAlign" val="l"/>
                            <dgm:param type="secLinDir" val="fromT"/>
                            <dgm:param type="secChAlign" val="t"/>
                          </dgm:alg>
                        </dgm:if>
                        <dgm:else name="Name77">
                          <dgm:alg type="hierChild">
                            <dgm:param type="linDir" val="fromR"/>
                            <dgm:param type="chAlign" val="l"/>
                            <dgm:param type="secLinDir" val="fromT"/>
                            <dgm:param type="secChAlign" val="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linDir" val="fromL"/>
                        <dgm:param type="chAlign" val="l"/>
                        <dgm:param type="secLinDir" val="fromT"/>
                        <dgm:param type="secChAlign" val="t"/>
                      </dgm:alg>
                    </dgm:if>
                    <dgm:else name="Name90">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linDir" val="fromL"/>
                  <dgm:param type="chAlign" val="l"/>
                  <dgm:param type="secLinDir" val="fromT"/>
                  <dgm:param type="secChAlign" val="t"/>
                </dgm:alg>
              </dgm:if>
              <dgm:else name="Name94">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linDir" val="fromT"/>
                        <dgm:param type="chAlign" val="r"/>
                      </dgm:alg>
                    </dgm:if>
                    <dgm:if name="Name111" func="var" arg="hierBranch" op="equ" val="r">
                      <dgm:alg type="hierChild">
                        <dgm:param type="linDir" val="fromT"/>
                        <dgm:param type="chAlign" val="l"/>
                      </dgm:alg>
                    </dgm:if>
                    <dgm:if name="Name112" func="var" arg="hierBranch" op="equ" val="hang">
                      <dgm:choose name="Name113">
                        <dgm:if name="Name114" func="var" arg="dir" op="equ" val="norm">
                          <dgm:alg type="hierChild">
                            <dgm:param type="linDir" val="fromL"/>
                            <dgm:param type="chAlign" val="l"/>
                            <dgm:param type="secLinDir" val="fromT"/>
                            <dgm:param type="secChAlign" val="t"/>
                          </dgm:alg>
                        </dgm:if>
                        <dgm:else name="Name115">
                          <dgm:alg type="hierChild">
                            <dgm:param type="linDir" val="fromR"/>
                            <dgm:param type="chAlign" val="l"/>
                            <dgm:param type="secLinDir" val="fromT"/>
                            <dgm:param type="secChAlign" val="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linDir" val="fromL"/>
                        <dgm:param type="chAlign" val="l"/>
                        <dgm:param type="secLinDir" val="fromT"/>
                        <dgm:param type="secChAlign" val="t"/>
                      </dgm:alg>
                    </dgm:if>
                    <dgm:else name="Name12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POSans R" panose="00020600040101010101" pitchFamily="18" charset="-122"/>
                <a:ea typeface="OPPOSans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POSans R" panose="00020600040101010101" pitchFamily="18" charset="-122"/>
                <a:ea typeface="OPPOSans R" panose="00020600040101010101" pitchFamily="18" charset="-122"/>
              </a:defRPr>
            </a:lvl1pPr>
          </a:lstStyle>
          <a:p>
            <a:fld id="{92044F4D-08D6-476F-B46F-65F11C4273D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POSans R" panose="00020600040101010101" pitchFamily="18" charset="-122"/>
                <a:ea typeface="OPPOSans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POSans R" panose="00020600040101010101" pitchFamily="18" charset="-122"/>
                <a:ea typeface="OPPOSans R" panose="00020600040101010101" pitchFamily="18" charset="-122"/>
              </a:defRPr>
            </a:lvl1pPr>
          </a:lstStyle>
          <a:p>
            <a:fld id="{4E8A4C56-8885-484D-96AC-9E99BDF6188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1pPr>
    <a:lvl2pPr marL="45720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2pPr>
    <a:lvl3pPr marL="91440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3pPr>
    <a:lvl4pPr marL="137160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4pPr>
    <a:lvl5pPr marL="182880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zh-CN" altLang="en-US"/>
              <a:t>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tags" Target="../tags/tag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KSO_TEMPLATE" hidden="1"/>
          <p:cNvSpPr/>
          <p:nvPr>
            <p:custDataLst>
              <p:tags r:id="rId3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2.sv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svg"/><Relationship Id="rId7"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3.xml"/><Relationship Id="rId10" Type="http://schemas.openxmlformats.org/officeDocument/2006/relationships/image" Target="../media/image6.sv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tags" Target="../tags/tag24.xml"/><Relationship Id="rId4" Type="http://schemas.openxmlformats.org/officeDocument/2006/relationships/image" Target="../media/image8.svg"/><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3.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ags" Target="../tags/tag5.x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 Id="rId3" Type="http://schemas.openxmlformats.org/officeDocument/2006/relationships/oleObject" Target="../embeddings/oleObject1.bin"/><Relationship Id="rId2" Type="http://schemas.openxmlformats.org/officeDocument/2006/relationships/image" Target="../media/image2.svg"/><Relationship Id="rId10" Type="http://schemas.openxmlformats.org/officeDocument/2006/relationships/notesSlide" Target="../notesSlides/notesSlide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2.sv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5.sv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2.svg"/><Relationship Id="rId10" Type="http://schemas.openxmlformats.org/officeDocument/2006/relationships/notesSlide" Target="../notesSlides/notesSlide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2.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2.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5080" y="4445"/>
            <a:ext cx="1953895" cy="23876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620" y="1880235"/>
            <a:ext cx="12208510" cy="3459480"/>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792073" y="2068976"/>
            <a:ext cx="6837589" cy="1323439"/>
          </a:xfrm>
          <a:prstGeom prst="rect">
            <a:avLst/>
          </a:prstGeom>
          <a:noFill/>
        </p:spPr>
        <p:txBody>
          <a:bodyPr wrap="square" rtlCol="0" anchor="t">
            <a:spAutoFit/>
          </a:bodyPr>
          <a:lstStyle/>
          <a:p>
            <a:r>
              <a:rPr lang="zh-CN" altLang="en-US" sz="4000" dirty="0">
                <a:solidFill>
                  <a:schemeClr val="bg1"/>
                </a:solidFill>
                <a:cs typeface="+mn-ea"/>
                <a:sym typeface="+mn-lt"/>
              </a:rPr>
              <a:t>信息扩散模型在</a:t>
            </a:r>
            <a:r>
              <a:rPr lang="en-US" altLang="zh-CN" sz="4000" dirty="0">
                <a:solidFill>
                  <a:schemeClr val="bg1"/>
                </a:solidFill>
                <a:cs typeface="+mn-ea"/>
                <a:sym typeface="+mn-lt"/>
              </a:rPr>
              <a:t>JAVA</a:t>
            </a:r>
            <a:r>
              <a:rPr lang="zh-CN" altLang="en-US" sz="4000" dirty="0">
                <a:solidFill>
                  <a:schemeClr val="bg1"/>
                </a:solidFill>
                <a:cs typeface="+mn-ea"/>
                <a:sym typeface="+mn-lt"/>
              </a:rPr>
              <a:t>下的</a:t>
            </a:r>
            <a:endParaRPr lang="en-US" altLang="zh-CN" sz="4000" dirty="0">
              <a:solidFill>
                <a:schemeClr val="bg1"/>
              </a:solidFill>
              <a:cs typeface="+mn-ea"/>
              <a:sym typeface="+mn-lt"/>
            </a:endParaRPr>
          </a:p>
          <a:p>
            <a:r>
              <a:rPr lang="zh-CN" altLang="en-US" sz="4000" dirty="0">
                <a:solidFill>
                  <a:schemeClr val="bg1"/>
                </a:solidFill>
                <a:cs typeface="+mn-ea"/>
                <a:sym typeface="+mn-lt"/>
              </a:rPr>
              <a:t>贪心算法设计</a:t>
            </a:r>
            <a:endParaRPr lang="zh-CN" altLang="en-US" sz="4000" dirty="0">
              <a:solidFill>
                <a:schemeClr val="bg1"/>
              </a:solidFill>
              <a:cs typeface="+mn-ea"/>
              <a:sym typeface="+mn-lt"/>
            </a:endParaRPr>
          </a:p>
        </p:txBody>
      </p:sp>
      <p:sp>
        <p:nvSpPr>
          <p:cNvPr id="12" name="文本框 11"/>
          <p:cNvSpPr txBox="1"/>
          <p:nvPr/>
        </p:nvSpPr>
        <p:spPr>
          <a:xfrm>
            <a:off x="4797425" y="3465585"/>
            <a:ext cx="5340350" cy="646331"/>
          </a:xfrm>
          <a:prstGeom prst="rect">
            <a:avLst/>
          </a:prstGeom>
          <a:noFill/>
        </p:spPr>
        <p:txBody>
          <a:bodyPr wrap="square" rtlCol="0" anchor="t">
            <a:spAutoFit/>
          </a:bodyPr>
          <a:lstStyle/>
          <a:p>
            <a:r>
              <a:rPr lang="en-US" altLang="zh-CN" dirty="0">
                <a:solidFill>
                  <a:schemeClr val="bg1"/>
                </a:solidFill>
                <a:cs typeface="+mn-ea"/>
                <a:sym typeface="+mn-lt"/>
              </a:rPr>
              <a:t>The Greedy Algorithm Design </a:t>
            </a:r>
            <a:endParaRPr lang="en-US" altLang="zh-CN" dirty="0">
              <a:solidFill>
                <a:schemeClr val="bg1"/>
              </a:solidFill>
              <a:cs typeface="+mn-ea"/>
              <a:sym typeface="+mn-lt"/>
            </a:endParaRPr>
          </a:p>
          <a:p>
            <a:r>
              <a:rPr lang="en-US" altLang="zh-CN" dirty="0">
                <a:solidFill>
                  <a:schemeClr val="bg1"/>
                </a:solidFill>
                <a:cs typeface="+mn-ea"/>
                <a:sym typeface="+mn-lt"/>
              </a:rPr>
              <a:t>of the Information Diffusion Model in JAVA</a:t>
            </a:r>
            <a:endParaRPr lang="zh-CN" altLang="en-US" dirty="0">
              <a:solidFill>
                <a:schemeClr val="bg1"/>
              </a:solidFill>
              <a:cs typeface="+mn-ea"/>
              <a:sym typeface="+mn-lt"/>
            </a:endParaRPr>
          </a:p>
        </p:txBody>
      </p:sp>
      <p:grpSp>
        <p:nvGrpSpPr>
          <p:cNvPr id="2" name="组合 1"/>
          <p:cNvGrpSpPr/>
          <p:nvPr/>
        </p:nvGrpSpPr>
        <p:grpSpPr>
          <a:xfrm>
            <a:off x="4797425" y="4410891"/>
            <a:ext cx="3464560" cy="381000"/>
            <a:chOff x="4975860" y="4104640"/>
            <a:chExt cx="3464560" cy="381000"/>
          </a:xfrm>
        </p:grpSpPr>
        <p:sp>
          <p:nvSpPr>
            <p:cNvPr id="19" name="矩形 18"/>
            <p:cNvSpPr/>
            <p:nvPr/>
          </p:nvSpPr>
          <p:spPr>
            <a:xfrm>
              <a:off x="4975860" y="4134485"/>
              <a:ext cx="3464560" cy="306705"/>
            </a:xfrm>
            <a:prstGeom prst="rect">
              <a:avLst/>
            </a:prstGeom>
          </p:spPr>
          <p:txBody>
            <a:bodyPr wrap="square">
              <a:spAutoFit/>
            </a:bodyPr>
            <a:lstStyle/>
            <a:p>
              <a:pPr algn="ctr"/>
              <a:r>
                <a:rPr lang="zh-CN" altLang="en-US" sz="1400" dirty="0">
                  <a:solidFill>
                    <a:schemeClr val="bg1"/>
                  </a:solidFill>
                  <a:cs typeface="+mn-ea"/>
                  <a:sym typeface="+mn-lt"/>
                </a:rPr>
                <a:t>小组成员：</a:t>
              </a:r>
              <a:r>
                <a:rPr lang="zh-CN" altLang="en-US" sz="1400" dirty="0">
                  <a:solidFill>
                    <a:schemeClr val="bg1"/>
                  </a:solidFill>
                  <a:cs typeface="+mn-ea"/>
                  <a:sym typeface="+mn-lt"/>
                </a:rPr>
                <a:t>你猜</a:t>
              </a:r>
              <a:endParaRPr lang="zh-CN" altLang="en-US" sz="1400" dirty="0">
                <a:solidFill>
                  <a:schemeClr val="bg1"/>
                </a:solidFill>
                <a:cs typeface="+mn-ea"/>
                <a:sym typeface="+mn-lt"/>
              </a:endParaRPr>
            </a:p>
          </p:txBody>
        </p:sp>
        <p:sp>
          <p:nvSpPr>
            <p:cNvPr id="20" name="圆角矩形 19"/>
            <p:cNvSpPr/>
            <p:nvPr/>
          </p:nvSpPr>
          <p:spPr>
            <a:xfrm>
              <a:off x="5026978" y="4104640"/>
              <a:ext cx="3362325" cy="381000"/>
            </a:xfrm>
            <a:prstGeom prst="round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15240" y="6747510"/>
            <a:ext cx="12231370" cy="124460"/>
            <a:chOff x="-8" y="7"/>
            <a:chExt cx="5566" cy="10814"/>
          </a:xfrm>
        </p:grpSpPr>
        <p:sp>
          <p:nvSpPr>
            <p:cNvPr id="35" name="矩形 34"/>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9" name="椭圆 38"/>
          <p:cNvSpPr/>
          <p:nvPr/>
        </p:nvSpPr>
        <p:spPr>
          <a:xfrm>
            <a:off x="1017905" y="2103120"/>
            <a:ext cx="3000375" cy="3000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8" name="图片 37" descr="博士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77274" y="2363016"/>
            <a:ext cx="2428875" cy="2428875"/>
          </a:xfrm>
          <a:prstGeom prst="rect">
            <a:avLst/>
          </a:prstGeom>
        </p:spPr>
      </p:pic>
      <p:sp>
        <p:nvSpPr>
          <p:cNvPr id="42" name="矩形 41"/>
          <p:cNvSpPr/>
          <p:nvPr/>
        </p:nvSpPr>
        <p:spPr>
          <a:xfrm>
            <a:off x="300326" y="422018"/>
            <a:ext cx="3357310" cy="337185"/>
          </a:xfrm>
          <a:prstGeom prst="rect">
            <a:avLst/>
          </a:prstGeom>
        </p:spPr>
        <p:txBody>
          <a:bodyPr wrap="square">
            <a:spAutoFit/>
          </a:bodyPr>
          <a:lstStyle/>
          <a:p>
            <a:r>
              <a:rPr lang="zh-CN" altLang="en-US" sz="1600" dirty="0">
                <a:solidFill>
                  <a:srgbClr val="665C8A"/>
                </a:solidFill>
                <a:latin typeface="+mn-lt"/>
                <a:ea typeface="+mn-ea"/>
                <a:cs typeface="+mn-ea"/>
                <a:sym typeface="+mn-lt"/>
              </a:rPr>
              <a:t>世界第一</a:t>
            </a:r>
            <a:r>
              <a:rPr lang="zh-CN" altLang="en-US" sz="1600" dirty="0">
                <a:solidFill>
                  <a:srgbClr val="665C8A"/>
                </a:solidFill>
                <a:latin typeface="+mn-lt"/>
                <a:ea typeface="+mn-ea"/>
                <a:cs typeface="+mn-ea"/>
                <a:sym typeface="+mn-lt"/>
              </a:rPr>
              <a:t>大学</a:t>
            </a:r>
            <a:endParaRPr lang="zh-CN" altLang="en-US" sz="1600" dirty="0">
              <a:solidFill>
                <a:srgbClr val="665C8A"/>
              </a:solidFill>
              <a:latin typeface="+mn-lt"/>
              <a:ea typeface="+mn-ea"/>
              <a:cs typeface="+mn-ea"/>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5123" y="1231964"/>
            <a:ext cx="11497685" cy="5101397"/>
          </a:xfrm>
          <a:prstGeom prst="rect">
            <a:avLst/>
          </a:prstGeom>
          <a:noFill/>
        </p:spPr>
        <p:txBody>
          <a:bodyPr wrap="square" rtlCol="0">
            <a:spAutoFit/>
          </a:bodyPr>
          <a:lstStyle/>
          <a:p>
            <a:r>
              <a:rPr lang="en-US" altLang="zh-CN" sz="1050" b="1" dirty="0">
                <a:cs typeface="+mn-ea"/>
                <a:sym typeface="+mn-lt"/>
              </a:rPr>
              <a:t>public class </a:t>
            </a:r>
            <a:r>
              <a:rPr lang="en-US" altLang="zh-CN" sz="1050" b="1" dirty="0" err="1">
                <a:cs typeface="+mn-ea"/>
                <a:sym typeface="+mn-lt"/>
              </a:rPr>
              <a:t>ReadEdgeSet</a:t>
            </a:r>
            <a:r>
              <a:rPr lang="en-US" altLang="zh-CN" sz="1050" b="1" dirty="0">
                <a:cs typeface="+mn-ea"/>
                <a:sym typeface="+mn-lt"/>
              </a:rPr>
              <a:t> {</a:t>
            </a:r>
            <a:endParaRPr lang="en-US" altLang="zh-CN" sz="1050" b="1" dirty="0">
              <a:cs typeface="+mn-ea"/>
              <a:sym typeface="+mn-lt"/>
            </a:endParaRPr>
          </a:p>
          <a:p>
            <a:r>
              <a:rPr lang="en-US" altLang="zh-CN" sz="1050" b="1" dirty="0">
                <a:cs typeface="+mn-ea"/>
                <a:sym typeface="+mn-lt"/>
              </a:rPr>
              <a:t>	public static HashMap&lt;</a:t>
            </a:r>
            <a:r>
              <a:rPr lang="en-US" altLang="zh-CN" sz="1050" b="1" dirty="0" err="1">
                <a:cs typeface="+mn-ea"/>
                <a:sym typeface="+mn-lt"/>
              </a:rPr>
              <a:t>Edge,Double</a:t>
            </a:r>
            <a:r>
              <a:rPr lang="en-US" altLang="zh-CN" sz="1050" b="1" dirty="0">
                <a:cs typeface="+mn-ea"/>
                <a:sym typeface="+mn-lt"/>
              </a:rPr>
              <a:t>&gt; </a:t>
            </a:r>
            <a:r>
              <a:rPr lang="en-US" altLang="zh-CN" sz="1050" b="1" dirty="0" err="1">
                <a:cs typeface="+mn-ea"/>
                <a:sym typeface="+mn-lt"/>
              </a:rPr>
              <a:t>vec</a:t>
            </a:r>
            <a:r>
              <a:rPr lang="en-US" altLang="zh-CN" sz="1050" b="1" dirty="0">
                <a:cs typeface="+mn-ea"/>
                <a:sym typeface="+mn-lt"/>
              </a:rPr>
              <a:t> = new HashMap&lt;&gt;();</a:t>
            </a:r>
            <a:endParaRPr lang="en-US" altLang="zh-CN" sz="1050" b="1" dirty="0">
              <a:cs typeface="+mn-ea"/>
              <a:sym typeface="+mn-lt"/>
            </a:endParaRPr>
          </a:p>
          <a:p>
            <a:r>
              <a:rPr lang="en-US" altLang="zh-CN" sz="1050" b="1" dirty="0">
                <a:cs typeface="+mn-ea"/>
                <a:sym typeface="+mn-lt"/>
              </a:rPr>
              <a:t>public static HashMap&lt;Edge, Double&gt; load(String path, HashMap&lt;Integer, Node&gt; </a:t>
            </a:r>
            <a:r>
              <a:rPr lang="en-US" altLang="zh-CN" sz="1050" b="1" dirty="0" err="1">
                <a:cs typeface="+mn-ea"/>
                <a:sym typeface="+mn-lt"/>
              </a:rPr>
              <a:t>nodeset</a:t>
            </a:r>
            <a:r>
              <a:rPr lang="en-US" altLang="zh-CN" sz="1050" b="1" dirty="0">
                <a:cs typeface="+mn-ea"/>
                <a:sym typeface="+mn-lt"/>
              </a:rPr>
              <a:t>){</a:t>
            </a:r>
            <a:endParaRPr lang="en-US" altLang="zh-CN" sz="1050" b="1" dirty="0">
              <a:cs typeface="+mn-ea"/>
              <a:sym typeface="+mn-lt"/>
            </a:endParaRPr>
          </a:p>
          <a:p>
            <a:r>
              <a:rPr lang="en-US" altLang="zh-CN" sz="1050" b="1" dirty="0">
                <a:cs typeface="+mn-ea"/>
                <a:sym typeface="+mn-lt"/>
              </a:rPr>
              <a:t>    	</a:t>
            </a:r>
            <a:r>
              <a:rPr lang="en-US" altLang="zh-CN" sz="1050" b="1" dirty="0" err="1">
                <a:cs typeface="+mn-ea"/>
                <a:sym typeface="+mn-lt"/>
              </a:rPr>
              <a:t>LineNumberReader</a:t>
            </a:r>
            <a:r>
              <a:rPr lang="en-US" altLang="zh-CN" sz="1050" b="1" dirty="0">
                <a:cs typeface="+mn-ea"/>
                <a:sym typeface="+mn-lt"/>
              </a:rPr>
              <a:t> reader = null;</a:t>
            </a:r>
            <a:endParaRPr lang="en-US" altLang="zh-CN" sz="1050" b="1" dirty="0">
              <a:cs typeface="+mn-ea"/>
              <a:sym typeface="+mn-lt"/>
            </a:endParaRPr>
          </a:p>
          <a:p>
            <a:r>
              <a:rPr lang="en-US" altLang="zh-CN" sz="1050" b="1" dirty="0">
                <a:cs typeface="+mn-ea"/>
                <a:sym typeface="+mn-lt"/>
              </a:rPr>
              <a:t>    	</a:t>
            </a:r>
            <a:r>
              <a:rPr lang="en-US" altLang="zh-CN" sz="1050" b="1" dirty="0" err="1">
                <a:cs typeface="+mn-ea"/>
                <a:sym typeface="+mn-lt"/>
              </a:rPr>
              <a:t>FileReader</a:t>
            </a:r>
            <a:r>
              <a:rPr lang="en-US" altLang="zh-CN" sz="1050" b="1" dirty="0">
                <a:cs typeface="+mn-ea"/>
                <a:sym typeface="+mn-lt"/>
              </a:rPr>
              <a:t> in = null;</a:t>
            </a:r>
            <a:endParaRPr lang="en-US" altLang="zh-CN" sz="1050" b="1" dirty="0">
              <a:cs typeface="+mn-ea"/>
              <a:sym typeface="+mn-lt"/>
            </a:endParaRPr>
          </a:p>
          <a:p>
            <a:r>
              <a:rPr lang="en-US" altLang="zh-CN" sz="1050" b="1" dirty="0">
                <a:cs typeface="+mn-ea"/>
                <a:sym typeface="+mn-lt"/>
              </a:rPr>
              <a:t>    	String [] pairs = new String[4];</a:t>
            </a:r>
            <a:endParaRPr lang="en-US" altLang="zh-CN" sz="1050" b="1" dirty="0">
              <a:cs typeface="+mn-ea"/>
              <a:sym typeface="+mn-lt"/>
            </a:endParaRPr>
          </a:p>
          <a:p>
            <a:r>
              <a:rPr lang="en-US" altLang="zh-CN" sz="1050" b="1" dirty="0">
                <a:cs typeface="+mn-ea"/>
                <a:sym typeface="+mn-lt"/>
              </a:rPr>
              <a:t>    	try {</a:t>
            </a:r>
            <a:endParaRPr lang="en-US" altLang="zh-CN" sz="1050" b="1" dirty="0">
              <a:cs typeface="+mn-ea"/>
              <a:sym typeface="+mn-lt"/>
            </a:endParaRPr>
          </a:p>
          <a:p>
            <a:r>
              <a:rPr lang="en-US" altLang="zh-CN" sz="1050" b="1" dirty="0">
                <a:cs typeface="+mn-ea"/>
                <a:sym typeface="+mn-lt"/>
              </a:rPr>
              <a:t>    	      in = new </a:t>
            </a:r>
            <a:r>
              <a:rPr lang="en-US" altLang="zh-CN" sz="1050" b="1" dirty="0" err="1">
                <a:cs typeface="+mn-ea"/>
                <a:sym typeface="+mn-lt"/>
              </a:rPr>
              <a:t>FileReader</a:t>
            </a:r>
            <a:r>
              <a:rPr lang="en-US" altLang="zh-CN" sz="1050" b="1" dirty="0">
                <a:cs typeface="+mn-ea"/>
                <a:sym typeface="+mn-lt"/>
              </a:rPr>
              <a:t>(path);</a:t>
            </a:r>
            <a:endParaRPr lang="en-US" altLang="zh-CN" sz="1050" b="1" dirty="0">
              <a:cs typeface="+mn-ea"/>
              <a:sym typeface="+mn-lt"/>
            </a:endParaRPr>
          </a:p>
          <a:p>
            <a:r>
              <a:rPr lang="en-US" altLang="zh-CN" sz="1050" b="1" dirty="0">
                <a:cs typeface="+mn-ea"/>
                <a:sym typeface="+mn-lt"/>
              </a:rPr>
              <a:t>    	      reader = new </a:t>
            </a:r>
            <a:r>
              <a:rPr lang="en-US" altLang="zh-CN" sz="1050" b="1" dirty="0" err="1">
                <a:cs typeface="+mn-ea"/>
                <a:sym typeface="+mn-lt"/>
              </a:rPr>
              <a:t>LineNumberReader</a:t>
            </a:r>
            <a:r>
              <a:rPr lang="en-US" altLang="zh-CN" sz="1050" b="1" dirty="0">
                <a:cs typeface="+mn-ea"/>
                <a:sym typeface="+mn-lt"/>
              </a:rPr>
              <a:t>(in);</a:t>
            </a:r>
            <a:endParaRPr lang="en-US" altLang="zh-CN" sz="1050" b="1" dirty="0">
              <a:cs typeface="+mn-ea"/>
              <a:sym typeface="+mn-lt"/>
            </a:endParaRPr>
          </a:p>
          <a:p>
            <a:r>
              <a:rPr lang="en-US" altLang="zh-CN" sz="1050" b="1" dirty="0">
                <a:cs typeface="+mn-ea"/>
                <a:sym typeface="+mn-lt"/>
              </a:rPr>
              <a:t>    	      while (true) {</a:t>
            </a:r>
            <a:endParaRPr lang="en-US" altLang="zh-CN" sz="1050" b="1" dirty="0">
              <a:cs typeface="+mn-ea"/>
              <a:sym typeface="+mn-lt"/>
            </a:endParaRPr>
          </a:p>
          <a:p>
            <a:r>
              <a:rPr lang="en-US" altLang="zh-CN" sz="1050" b="1" dirty="0">
                <a:cs typeface="+mn-ea"/>
                <a:sym typeface="+mn-lt"/>
              </a:rPr>
              <a:t>				  String str = </a:t>
            </a:r>
            <a:r>
              <a:rPr lang="en-US" altLang="zh-CN" sz="1050" b="1" dirty="0" err="1">
                <a:cs typeface="+mn-ea"/>
                <a:sym typeface="+mn-lt"/>
              </a:rPr>
              <a:t>reader.readLine</a:t>
            </a:r>
            <a:r>
              <a:rPr lang="en-US" altLang="zh-CN" sz="1050" b="1" dirty="0">
                <a:cs typeface="+mn-ea"/>
                <a:sym typeface="+mn-lt"/>
              </a:rPr>
              <a:t>();</a:t>
            </a:r>
            <a:endParaRPr lang="en-US" altLang="zh-CN" sz="1050" b="1" dirty="0">
              <a:cs typeface="+mn-ea"/>
              <a:sym typeface="+mn-lt"/>
            </a:endParaRPr>
          </a:p>
          <a:p>
            <a:r>
              <a:rPr lang="en-US" altLang="zh-CN" sz="1050" b="1" dirty="0">
                <a:cs typeface="+mn-ea"/>
                <a:sym typeface="+mn-lt"/>
              </a:rPr>
              <a:t>				  if (str == null)</a:t>
            </a:r>
            <a:endParaRPr lang="en-US" altLang="zh-CN" sz="1050" b="1" dirty="0">
              <a:cs typeface="+mn-ea"/>
              <a:sym typeface="+mn-lt"/>
            </a:endParaRPr>
          </a:p>
          <a:p>
            <a:r>
              <a:rPr lang="en-US" altLang="zh-CN" sz="1050" b="1" dirty="0">
                <a:cs typeface="+mn-ea"/>
                <a:sym typeface="+mn-lt"/>
              </a:rPr>
              <a:t>					  break;</a:t>
            </a:r>
            <a:endParaRPr lang="en-US" altLang="zh-CN" sz="1050" b="1" dirty="0">
              <a:cs typeface="+mn-ea"/>
              <a:sym typeface="+mn-lt"/>
            </a:endParaRPr>
          </a:p>
          <a:p>
            <a:r>
              <a:rPr lang="en-US" altLang="zh-CN" sz="1050" b="1" dirty="0">
                <a:cs typeface="+mn-ea"/>
                <a:sym typeface="+mn-lt"/>
              </a:rPr>
              <a:t>				  //</a:t>
            </a:r>
            <a:r>
              <a:rPr lang="en-US" altLang="zh-CN" sz="1050" b="1" dirty="0" err="1">
                <a:cs typeface="+mn-ea"/>
                <a:sym typeface="+mn-lt"/>
              </a:rPr>
              <a:t>System.out.println</a:t>
            </a:r>
            <a:r>
              <a:rPr lang="en-US" altLang="zh-CN" sz="1050" b="1" dirty="0">
                <a:cs typeface="+mn-ea"/>
                <a:sym typeface="+mn-lt"/>
              </a:rPr>
              <a:t>(str);</a:t>
            </a:r>
            <a:endParaRPr lang="en-US" altLang="zh-CN" sz="1050" b="1" dirty="0">
              <a:cs typeface="+mn-ea"/>
              <a:sym typeface="+mn-lt"/>
            </a:endParaRPr>
          </a:p>
          <a:p>
            <a:r>
              <a:rPr lang="en-US" altLang="zh-CN" sz="1050" b="1" dirty="0">
                <a:cs typeface="+mn-ea"/>
                <a:sym typeface="+mn-lt"/>
              </a:rPr>
              <a:t>				  pairs= </a:t>
            </a:r>
            <a:r>
              <a:rPr lang="en-US" altLang="zh-CN" sz="1050" b="1" dirty="0" err="1">
                <a:cs typeface="+mn-ea"/>
                <a:sym typeface="+mn-lt"/>
              </a:rPr>
              <a:t>str.split</a:t>
            </a:r>
            <a:r>
              <a:rPr lang="en-US" altLang="zh-CN" sz="1050" b="1" dirty="0">
                <a:cs typeface="+mn-ea"/>
                <a:sym typeface="+mn-lt"/>
              </a:rPr>
              <a:t>(" ");</a:t>
            </a:r>
            <a:endParaRPr lang="en-US" altLang="zh-CN" sz="1050" b="1" dirty="0">
              <a:cs typeface="+mn-ea"/>
              <a:sym typeface="+mn-lt"/>
            </a:endParaRPr>
          </a:p>
          <a:p>
            <a:r>
              <a:rPr lang="en-US" altLang="zh-CN" sz="1050" b="1" dirty="0">
                <a:cs typeface="+mn-ea"/>
                <a:sym typeface="+mn-lt"/>
              </a:rPr>
              <a:t>				  String </a:t>
            </a:r>
            <a:r>
              <a:rPr lang="en-US" altLang="zh-CN" sz="1050" b="1" dirty="0" err="1">
                <a:cs typeface="+mn-ea"/>
                <a:sym typeface="+mn-lt"/>
              </a:rPr>
              <a:t>strLine</a:t>
            </a:r>
            <a:r>
              <a:rPr lang="en-US" altLang="zh-CN" sz="1050" b="1" dirty="0">
                <a:cs typeface="+mn-ea"/>
                <a:sym typeface="+mn-lt"/>
              </a:rPr>
              <a:t> = pairs[0] + " "+pairs[1]+" "+pairs[2]+" "+pairs[3];</a:t>
            </a:r>
            <a:endParaRPr lang="en-US" altLang="zh-CN" sz="1050" b="1" dirty="0">
              <a:cs typeface="+mn-ea"/>
              <a:sym typeface="+mn-lt"/>
            </a:endParaRPr>
          </a:p>
          <a:p>
            <a:r>
              <a:rPr lang="en-US" altLang="zh-CN" sz="1050" b="1" dirty="0">
                <a:cs typeface="+mn-ea"/>
                <a:sym typeface="+mn-lt"/>
              </a:rPr>
              <a:t>				  </a:t>
            </a:r>
            <a:r>
              <a:rPr lang="en-US" altLang="zh-CN" sz="1050" b="1" dirty="0" err="1">
                <a:cs typeface="+mn-ea"/>
                <a:sym typeface="+mn-lt"/>
              </a:rPr>
              <a:t>nodeset.get</a:t>
            </a:r>
            <a:r>
              <a:rPr lang="en-US" altLang="zh-CN" sz="1050" b="1" dirty="0">
                <a:cs typeface="+mn-ea"/>
                <a:sym typeface="+mn-lt"/>
              </a:rPr>
              <a:t>(</a:t>
            </a:r>
            <a:r>
              <a:rPr lang="en-US" altLang="zh-CN" sz="1050" b="1" dirty="0" err="1">
                <a:cs typeface="+mn-ea"/>
                <a:sym typeface="+mn-lt"/>
              </a:rPr>
              <a:t>Integer.valueOf</a:t>
            </a:r>
            <a:r>
              <a:rPr lang="en-US" altLang="zh-CN" sz="1050" b="1" dirty="0">
                <a:cs typeface="+mn-ea"/>
                <a:sym typeface="+mn-lt"/>
              </a:rPr>
              <a:t>(pairs[0])).</a:t>
            </a:r>
            <a:r>
              <a:rPr lang="en-US" altLang="zh-CN" sz="1050" b="1" dirty="0" err="1">
                <a:cs typeface="+mn-ea"/>
                <a:sym typeface="+mn-lt"/>
              </a:rPr>
              <a:t>next.add</a:t>
            </a:r>
            <a:r>
              <a:rPr lang="en-US" altLang="zh-CN" sz="1050" b="1" dirty="0">
                <a:cs typeface="+mn-ea"/>
                <a:sym typeface="+mn-lt"/>
              </a:rPr>
              <a:t>(new Node(pairs[1]));</a:t>
            </a:r>
            <a:endParaRPr lang="zh-CN" altLang="en-US" sz="1050" b="1" dirty="0">
              <a:cs typeface="+mn-ea"/>
              <a:sym typeface="+mn-lt"/>
            </a:endParaRPr>
          </a:p>
          <a:p>
            <a:r>
              <a:rPr lang="zh-CN" altLang="en-US" sz="1050" b="1" dirty="0">
                <a:cs typeface="+mn-ea"/>
                <a:sym typeface="+mn-lt"/>
              </a:rPr>
              <a:t>				  </a:t>
            </a:r>
            <a:r>
              <a:rPr lang="en-US" altLang="zh-CN" sz="1050" b="1" dirty="0" err="1">
                <a:cs typeface="+mn-ea"/>
                <a:sym typeface="+mn-lt"/>
              </a:rPr>
              <a:t>nodeset.get</a:t>
            </a:r>
            <a:r>
              <a:rPr lang="en-US" altLang="zh-CN" sz="1050" b="1" dirty="0">
                <a:cs typeface="+mn-ea"/>
                <a:sym typeface="+mn-lt"/>
              </a:rPr>
              <a:t>(</a:t>
            </a:r>
            <a:r>
              <a:rPr lang="en-US" altLang="zh-CN" sz="1050" b="1" dirty="0" err="1">
                <a:cs typeface="+mn-ea"/>
                <a:sym typeface="+mn-lt"/>
              </a:rPr>
              <a:t>Integer.valueOf</a:t>
            </a:r>
            <a:r>
              <a:rPr lang="en-US" altLang="zh-CN" sz="1050" b="1" dirty="0">
                <a:cs typeface="+mn-ea"/>
                <a:sym typeface="+mn-lt"/>
              </a:rPr>
              <a:t>(pairs[1])).</a:t>
            </a:r>
            <a:r>
              <a:rPr lang="en-US" altLang="zh-CN" sz="1050" b="1" dirty="0" err="1">
                <a:cs typeface="+mn-ea"/>
                <a:sym typeface="+mn-lt"/>
              </a:rPr>
              <a:t>prev.add</a:t>
            </a:r>
            <a:r>
              <a:rPr lang="en-US" altLang="zh-CN" sz="1050" b="1" dirty="0">
                <a:cs typeface="+mn-ea"/>
                <a:sym typeface="+mn-lt"/>
              </a:rPr>
              <a:t>(new Node(pairs[0]));</a:t>
            </a:r>
            <a:endParaRPr lang="zh-CN" altLang="en-US" sz="1050" b="1" dirty="0">
              <a:cs typeface="+mn-ea"/>
              <a:sym typeface="+mn-lt"/>
            </a:endParaRPr>
          </a:p>
          <a:p>
            <a:r>
              <a:rPr lang="zh-CN" altLang="en-US" sz="1050" b="1" dirty="0">
                <a:cs typeface="+mn-ea"/>
                <a:sym typeface="+mn-lt"/>
              </a:rPr>
              <a:t>				  </a:t>
            </a:r>
            <a:r>
              <a:rPr lang="en-US" altLang="zh-CN" sz="1050" b="1" dirty="0">
                <a:cs typeface="+mn-ea"/>
                <a:sym typeface="+mn-lt"/>
              </a:rPr>
              <a:t>if(pairs[2].equals("1")){</a:t>
            </a:r>
            <a:endParaRPr lang="en-US" altLang="zh-CN" sz="1050" b="1" dirty="0">
              <a:cs typeface="+mn-ea"/>
              <a:sym typeface="+mn-lt"/>
            </a:endParaRPr>
          </a:p>
          <a:p>
            <a:r>
              <a:rPr lang="en-US" altLang="zh-CN" sz="1050" b="1" dirty="0">
                <a:cs typeface="+mn-ea"/>
                <a:sym typeface="+mn-lt"/>
              </a:rPr>
              <a:t>					 </a:t>
            </a:r>
            <a:r>
              <a:rPr lang="en-US" altLang="zh-CN" sz="1050" b="1" dirty="0" err="1">
                <a:cs typeface="+mn-ea"/>
                <a:sym typeface="+mn-lt"/>
              </a:rPr>
              <a:t>nodeset.get</a:t>
            </a:r>
            <a:r>
              <a:rPr lang="en-US" altLang="zh-CN" sz="1050" b="1" dirty="0">
                <a:cs typeface="+mn-ea"/>
                <a:sym typeface="+mn-lt"/>
              </a:rPr>
              <a:t>(</a:t>
            </a:r>
            <a:r>
              <a:rPr lang="en-US" altLang="zh-CN" sz="1050" b="1" dirty="0" err="1">
                <a:cs typeface="+mn-ea"/>
                <a:sym typeface="+mn-lt"/>
              </a:rPr>
              <a:t>Integer.valueOf</a:t>
            </a:r>
            <a:r>
              <a:rPr lang="en-US" altLang="zh-CN" sz="1050" b="1" dirty="0">
                <a:cs typeface="+mn-ea"/>
                <a:sym typeface="+mn-lt"/>
              </a:rPr>
              <a:t>(pairs[0])).</a:t>
            </a:r>
            <a:r>
              <a:rPr lang="en-US" altLang="zh-CN" sz="1050" b="1" dirty="0" err="1">
                <a:cs typeface="+mn-ea"/>
                <a:sym typeface="+mn-lt"/>
              </a:rPr>
              <a:t>positiveOutGegree</a:t>
            </a:r>
            <a:r>
              <a:rPr lang="en-US" altLang="zh-CN" sz="1050" b="1" dirty="0">
                <a:cs typeface="+mn-ea"/>
                <a:sym typeface="+mn-lt"/>
              </a:rPr>
              <a:t>++;</a:t>
            </a:r>
            <a:endParaRPr lang="en-US" altLang="zh-CN" sz="1050" b="1" dirty="0">
              <a:cs typeface="+mn-ea"/>
              <a:sym typeface="+mn-lt"/>
            </a:endParaRPr>
          </a:p>
          <a:p>
            <a:r>
              <a:rPr lang="en-US" altLang="zh-CN" sz="1050" b="1" dirty="0">
                <a:cs typeface="+mn-ea"/>
                <a:sym typeface="+mn-lt"/>
              </a:rPr>
              <a:t>				  }</a:t>
            </a:r>
            <a:endParaRPr lang="en-US" altLang="zh-CN" sz="1050" b="1" dirty="0">
              <a:cs typeface="+mn-ea"/>
              <a:sym typeface="+mn-lt"/>
            </a:endParaRPr>
          </a:p>
          <a:p>
            <a:r>
              <a:rPr lang="en-US" altLang="zh-CN" sz="1050" b="1" dirty="0">
                <a:cs typeface="+mn-ea"/>
                <a:sym typeface="+mn-lt"/>
              </a:rPr>
              <a:t>				  </a:t>
            </a:r>
            <a:r>
              <a:rPr lang="en-US" altLang="zh-CN" sz="1050" b="1" dirty="0" err="1">
                <a:cs typeface="+mn-ea"/>
                <a:sym typeface="+mn-lt"/>
              </a:rPr>
              <a:t>nodeset.get</a:t>
            </a:r>
            <a:r>
              <a:rPr lang="en-US" altLang="zh-CN" sz="1050" b="1" dirty="0">
                <a:cs typeface="+mn-ea"/>
                <a:sym typeface="+mn-lt"/>
              </a:rPr>
              <a:t>(</a:t>
            </a:r>
            <a:r>
              <a:rPr lang="en-US" altLang="zh-CN" sz="1050" b="1" dirty="0" err="1">
                <a:cs typeface="+mn-ea"/>
                <a:sym typeface="+mn-lt"/>
              </a:rPr>
              <a:t>Integer.valueOf</a:t>
            </a:r>
            <a:r>
              <a:rPr lang="en-US" altLang="zh-CN" sz="1050" b="1" dirty="0">
                <a:cs typeface="+mn-ea"/>
                <a:sym typeface="+mn-lt"/>
              </a:rPr>
              <a:t>(pairs[0])).</a:t>
            </a:r>
            <a:r>
              <a:rPr lang="en-US" altLang="zh-CN" sz="1050" b="1" dirty="0" err="1">
                <a:cs typeface="+mn-ea"/>
                <a:sym typeface="+mn-lt"/>
              </a:rPr>
              <a:t>outDegree</a:t>
            </a:r>
            <a:r>
              <a:rPr lang="en-US" altLang="zh-CN" sz="1050" b="1" dirty="0">
                <a:cs typeface="+mn-ea"/>
                <a:sym typeface="+mn-lt"/>
              </a:rPr>
              <a:t>++;</a:t>
            </a:r>
            <a:endParaRPr lang="en-US" altLang="zh-CN" sz="1050" b="1" dirty="0">
              <a:cs typeface="+mn-ea"/>
              <a:sym typeface="+mn-lt"/>
            </a:endParaRPr>
          </a:p>
          <a:p>
            <a:r>
              <a:rPr lang="en-US" altLang="zh-CN" sz="1050" b="1" dirty="0">
                <a:cs typeface="+mn-ea"/>
                <a:sym typeface="+mn-lt"/>
              </a:rPr>
              <a:t>				  if(pairs[2].equals("1"))</a:t>
            </a:r>
            <a:endParaRPr lang="en-US" altLang="zh-CN" sz="1050" b="1" dirty="0">
              <a:cs typeface="+mn-ea"/>
              <a:sym typeface="+mn-lt"/>
            </a:endParaRPr>
          </a:p>
          <a:p>
            <a:r>
              <a:rPr lang="en-US" altLang="zh-CN" sz="1050" b="1" dirty="0">
                <a:cs typeface="+mn-ea"/>
                <a:sym typeface="+mn-lt"/>
              </a:rPr>
              <a:t>					  </a:t>
            </a:r>
            <a:r>
              <a:rPr lang="en-US" altLang="zh-CN" sz="1050" b="1" dirty="0" err="1">
                <a:cs typeface="+mn-ea"/>
                <a:sym typeface="+mn-lt"/>
              </a:rPr>
              <a:t>vec.put</a:t>
            </a:r>
            <a:r>
              <a:rPr lang="en-US" altLang="zh-CN" sz="1050" b="1" dirty="0">
                <a:cs typeface="+mn-ea"/>
                <a:sym typeface="+mn-lt"/>
              </a:rPr>
              <a:t>(new Edge(new Node(pairs[0]),new Node(pairs[1]),</a:t>
            </a:r>
            <a:r>
              <a:rPr lang="en-US" altLang="zh-CN" sz="1050" b="1" dirty="0" err="1">
                <a:cs typeface="+mn-ea"/>
                <a:sym typeface="+mn-lt"/>
              </a:rPr>
              <a:t>Integer.parseInt</a:t>
            </a:r>
            <a:r>
              <a:rPr lang="en-US" altLang="zh-CN" sz="1050" b="1" dirty="0">
                <a:cs typeface="+mn-ea"/>
                <a:sym typeface="+mn-lt"/>
              </a:rPr>
              <a:t>(pairs[2])), </a:t>
            </a:r>
            <a:r>
              <a:rPr lang="en-US" altLang="zh-CN" sz="1050" b="1" dirty="0" err="1">
                <a:cs typeface="+mn-ea"/>
                <a:sym typeface="+mn-lt"/>
              </a:rPr>
              <a:t>Double.valueOf</a:t>
            </a:r>
            <a:r>
              <a:rPr lang="en-US" altLang="zh-CN" sz="1050" b="1" dirty="0">
                <a:cs typeface="+mn-ea"/>
                <a:sym typeface="+mn-lt"/>
              </a:rPr>
              <a:t>(pairs[3]));</a:t>
            </a:r>
            <a:endParaRPr lang="en-US" altLang="zh-CN" sz="1050" b="1" dirty="0">
              <a:cs typeface="+mn-ea"/>
              <a:sym typeface="+mn-lt"/>
            </a:endParaRPr>
          </a:p>
          <a:p>
            <a:r>
              <a:rPr lang="en-US" altLang="zh-CN" sz="1050" b="1" dirty="0">
                <a:cs typeface="+mn-ea"/>
                <a:sym typeface="+mn-lt"/>
              </a:rPr>
              <a:t>				  else</a:t>
            </a:r>
            <a:endParaRPr lang="en-US" altLang="zh-CN" sz="1050" b="1" dirty="0">
              <a:cs typeface="+mn-ea"/>
              <a:sym typeface="+mn-lt"/>
            </a:endParaRPr>
          </a:p>
          <a:p>
            <a:r>
              <a:rPr lang="en-US" altLang="zh-CN" sz="1050" b="1" dirty="0">
                <a:cs typeface="+mn-ea"/>
                <a:sym typeface="+mn-lt"/>
              </a:rPr>
              <a:t>					  </a:t>
            </a:r>
            <a:r>
              <a:rPr lang="en-US" altLang="zh-CN" sz="1050" b="1" dirty="0" err="1">
                <a:cs typeface="+mn-ea"/>
                <a:sym typeface="+mn-lt"/>
              </a:rPr>
              <a:t>vec.put</a:t>
            </a:r>
            <a:r>
              <a:rPr lang="en-US" altLang="zh-CN" sz="1050" b="1" dirty="0">
                <a:cs typeface="+mn-ea"/>
                <a:sym typeface="+mn-lt"/>
              </a:rPr>
              <a:t>(new Edge(new Node(pairs[0]),new Node(pairs[1]),</a:t>
            </a:r>
            <a:r>
              <a:rPr lang="en-US" altLang="zh-CN" sz="1050" b="1" dirty="0" err="1">
                <a:cs typeface="+mn-ea"/>
                <a:sym typeface="+mn-lt"/>
              </a:rPr>
              <a:t>Integer.parseInt</a:t>
            </a:r>
            <a:r>
              <a:rPr lang="en-US" altLang="zh-CN" sz="1050" b="1" dirty="0">
                <a:cs typeface="+mn-ea"/>
                <a:sym typeface="+mn-lt"/>
              </a:rPr>
              <a:t>(pairs[2])), -</a:t>
            </a:r>
            <a:r>
              <a:rPr lang="en-US" altLang="zh-CN" sz="1050" b="1" dirty="0" err="1">
                <a:cs typeface="+mn-ea"/>
                <a:sym typeface="+mn-lt"/>
              </a:rPr>
              <a:t>Double.parseDouble</a:t>
            </a:r>
            <a:r>
              <a:rPr lang="en-US" altLang="zh-CN" sz="1050" b="1" dirty="0">
                <a:cs typeface="+mn-ea"/>
                <a:sym typeface="+mn-lt"/>
              </a:rPr>
              <a:t>(pairs[3]));</a:t>
            </a:r>
            <a:endParaRPr lang="en-US" altLang="zh-CN" sz="1050" b="1" dirty="0">
              <a:cs typeface="+mn-ea"/>
              <a:sym typeface="+mn-lt"/>
            </a:endParaRPr>
          </a:p>
          <a:p>
            <a:r>
              <a:rPr lang="en-US" altLang="zh-CN" sz="1050" b="1" dirty="0">
                <a:cs typeface="+mn-ea"/>
                <a:sym typeface="+mn-lt"/>
              </a:rPr>
              <a:t>    	      }</a:t>
            </a:r>
            <a:endParaRPr lang="en-US" altLang="zh-CN" sz="1050" b="1" dirty="0">
              <a:cs typeface="+mn-ea"/>
              <a:sym typeface="+mn-lt"/>
            </a:endParaRPr>
          </a:p>
          <a:p>
            <a:r>
              <a:rPr lang="en-US" altLang="zh-CN" sz="1050" b="1" dirty="0">
                <a:cs typeface="+mn-ea"/>
                <a:sym typeface="+mn-lt"/>
              </a:rPr>
              <a:t>    	      		return </a:t>
            </a:r>
            <a:r>
              <a:rPr lang="en-US" altLang="zh-CN" sz="1050" b="1" dirty="0" err="1">
                <a:cs typeface="+mn-ea"/>
                <a:sym typeface="+mn-lt"/>
              </a:rPr>
              <a:t>vec</a:t>
            </a:r>
            <a:r>
              <a:rPr lang="en-US" altLang="zh-CN" sz="1050" b="1" dirty="0">
                <a:cs typeface="+mn-ea"/>
                <a:sym typeface="+mn-lt"/>
              </a:rPr>
              <a:t>;</a:t>
            </a:r>
            <a:endParaRPr lang="en-US" altLang="zh-CN" sz="1050" b="1" dirty="0">
              <a:cs typeface="+mn-ea"/>
              <a:sym typeface="+mn-lt"/>
            </a:endParaRPr>
          </a:p>
          <a:p>
            <a:r>
              <a:rPr lang="en-US" altLang="zh-CN" sz="1050" b="1" dirty="0">
                <a:cs typeface="+mn-ea"/>
                <a:sym typeface="+mn-lt"/>
              </a:rPr>
              <a:t>    }</a:t>
            </a:r>
            <a:endParaRPr lang="en-US" altLang="zh-CN" sz="1050" b="1" dirty="0">
              <a:cs typeface="+mn-ea"/>
              <a:sym typeface="+mn-lt"/>
            </a:endParaRPr>
          </a:p>
          <a:p>
            <a:r>
              <a:rPr lang="en-US" altLang="zh-CN" sz="1050" b="1" dirty="0">
                <a:cs typeface="+mn-ea"/>
                <a:sym typeface="+mn-lt"/>
              </a:rPr>
              <a:t>}</a:t>
            </a:r>
            <a:endParaRPr lang="en-US" altLang="zh-CN" sz="105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923905" y="5654675"/>
            <a:ext cx="1127760" cy="1127760"/>
          </a:xfrm>
          <a:prstGeom prst="rect">
            <a:avLst/>
          </a:prstGeom>
        </p:spPr>
      </p:pic>
      <p:sp>
        <p:nvSpPr>
          <p:cNvPr id="6" name="文本框 5"/>
          <p:cNvSpPr txBox="1"/>
          <p:nvPr/>
        </p:nvSpPr>
        <p:spPr>
          <a:xfrm>
            <a:off x="2660097" y="204956"/>
            <a:ext cx="4295153" cy="400110"/>
          </a:xfrm>
          <a:prstGeom prst="rect">
            <a:avLst/>
          </a:prstGeom>
          <a:noFill/>
        </p:spPr>
        <p:txBody>
          <a:bodyPr wrap="square" rtlCol="0">
            <a:spAutoFit/>
          </a:bodyPr>
          <a:lstStyle/>
          <a:p>
            <a:pPr algn="dist"/>
            <a:r>
              <a:rPr lang="en-US" altLang="zh-CN" sz="2000" b="1" dirty="0" err="1">
                <a:solidFill>
                  <a:srgbClr val="665C8A"/>
                </a:solidFill>
                <a:cs typeface="+mn-ea"/>
                <a:sym typeface="+mn-lt"/>
              </a:rPr>
              <a:t>ReadEdgeSet</a:t>
            </a:r>
            <a:r>
              <a:rPr lang="zh-CN" altLang="en-US" sz="2000" b="1" dirty="0">
                <a:solidFill>
                  <a:srgbClr val="665C8A"/>
                </a:solidFill>
                <a:cs typeface="+mn-ea"/>
                <a:sym typeface="+mn-lt"/>
              </a:rPr>
              <a:t>类代码部分（核心代码）</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3" name="矩形 2"/>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57075" y="683667"/>
            <a:ext cx="9238123" cy="6524863"/>
          </a:xfrm>
          <a:prstGeom prst="rect">
            <a:avLst/>
          </a:prstGeom>
          <a:noFill/>
        </p:spPr>
        <p:txBody>
          <a:bodyPr wrap="square" rtlCol="0">
            <a:spAutoFit/>
          </a:bodyPr>
          <a:lstStyle/>
          <a:p>
            <a:r>
              <a:rPr lang="en-US" altLang="zh-CN" sz="1100" b="1" dirty="0">
                <a:cs typeface="+mn-ea"/>
                <a:sym typeface="+mn-lt"/>
              </a:rPr>
              <a:t>public class </a:t>
            </a:r>
            <a:r>
              <a:rPr lang="en-US" altLang="zh-CN" sz="1100" b="1" dirty="0" err="1">
                <a:cs typeface="+mn-ea"/>
                <a:sym typeface="+mn-lt"/>
              </a:rPr>
              <a:t>ReadNodeSet</a:t>
            </a:r>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public static HashMap&lt;</a:t>
            </a:r>
            <a:r>
              <a:rPr lang="en-US" altLang="zh-CN" sz="1100" b="1" dirty="0" err="1">
                <a:cs typeface="+mn-ea"/>
                <a:sym typeface="+mn-lt"/>
              </a:rPr>
              <a:t>Integer,Node</a:t>
            </a:r>
            <a:r>
              <a:rPr lang="en-US" altLang="zh-CN" sz="1100" b="1" dirty="0">
                <a:cs typeface="+mn-ea"/>
                <a:sym typeface="+mn-lt"/>
              </a:rPr>
              <a:t>&gt; </a:t>
            </a:r>
            <a:r>
              <a:rPr lang="en-US" altLang="zh-CN" sz="1100" b="1" dirty="0" err="1">
                <a:cs typeface="+mn-ea"/>
                <a:sym typeface="+mn-lt"/>
              </a:rPr>
              <a:t>nodeSet</a:t>
            </a:r>
            <a:r>
              <a:rPr lang="en-US" altLang="zh-CN" sz="1100" b="1" dirty="0">
                <a:cs typeface="+mn-ea"/>
                <a:sym typeface="+mn-lt"/>
              </a:rPr>
              <a:t>=new HashMap&lt;&gt;();</a:t>
            </a:r>
            <a:endParaRPr lang="en-US" altLang="zh-CN" sz="1100" b="1" dirty="0">
              <a:cs typeface="+mn-ea"/>
              <a:sym typeface="+mn-lt"/>
            </a:endParaRPr>
          </a:p>
          <a:p>
            <a:r>
              <a:rPr lang="en-US" altLang="zh-CN" sz="1100" b="1" dirty="0">
                <a:cs typeface="+mn-ea"/>
                <a:sym typeface="+mn-lt"/>
              </a:rPr>
              <a:t>    public static HashMap&lt;Integer, Node&gt; load(String path){</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LineNumberReader</a:t>
            </a:r>
            <a:r>
              <a:rPr lang="en-US" altLang="zh-CN" sz="1100" b="1" dirty="0">
                <a:cs typeface="+mn-ea"/>
                <a:sym typeface="+mn-lt"/>
              </a:rPr>
              <a:t> reader = null;</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FileReader</a:t>
            </a:r>
            <a:r>
              <a:rPr lang="en-US" altLang="zh-CN" sz="1100" b="1" dirty="0">
                <a:cs typeface="+mn-ea"/>
                <a:sym typeface="+mn-lt"/>
              </a:rPr>
              <a:t> in = null;</a:t>
            </a:r>
            <a:endParaRPr lang="en-US" altLang="zh-CN" sz="1100" b="1" dirty="0">
              <a:cs typeface="+mn-ea"/>
              <a:sym typeface="+mn-lt"/>
            </a:endParaRPr>
          </a:p>
          <a:p>
            <a:r>
              <a:rPr lang="en-US" altLang="zh-CN" sz="1100" b="1" dirty="0">
                <a:cs typeface="+mn-ea"/>
                <a:sym typeface="+mn-lt"/>
              </a:rPr>
              <a:t>        try {</a:t>
            </a:r>
            <a:endParaRPr lang="en-US" altLang="zh-CN" sz="1100" b="1" dirty="0">
              <a:cs typeface="+mn-ea"/>
              <a:sym typeface="+mn-lt"/>
            </a:endParaRPr>
          </a:p>
          <a:p>
            <a:r>
              <a:rPr lang="en-US" altLang="zh-CN" sz="1100" b="1" dirty="0">
                <a:cs typeface="+mn-ea"/>
                <a:sym typeface="+mn-lt"/>
              </a:rPr>
              <a:t>            in = new </a:t>
            </a:r>
            <a:r>
              <a:rPr lang="en-US" altLang="zh-CN" sz="1100" b="1" dirty="0" err="1">
                <a:cs typeface="+mn-ea"/>
                <a:sym typeface="+mn-lt"/>
              </a:rPr>
              <a:t>FileReader</a:t>
            </a:r>
            <a:r>
              <a:rPr lang="en-US" altLang="zh-CN" sz="1100" b="1" dirty="0">
                <a:cs typeface="+mn-ea"/>
                <a:sym typeface="+mn-lt"/>
              </a:rPr>
              <a:t>(path);</a:t>
            </a:r>
            <a:endParaRPr lang="en-US" altLang="zh-CN" sz="1100" b="1" dirty="0">
              <a:cs typeface="+mn-ea"/>
              <a:sym typeface="+mn-lt"/>
            </a:endParaRPr>
          </a:p>
          <a:p>
            <a:r>
              <a:rPr lang="en-US" altLang="zh-CN" sz="1100" b="1" dirty="0">
                <a:cs typeface="+mn-ea"/>
                <a:sym typeface="+mn-lt"/>
              </a:rPr>
              <a:t>            reader = new </a:t>
            </a:r>
            <a:r>
              <a:rPr lang="en-US" altLang="zh-CN" sz="1100" b="1" dirty="0" err="1">
                <a:cs typeface="+mn-ea"/>
                <a:sym typeface="+mn-lt"/>
              </a:rPr>
              <a:t>LineNumberReader</a:t>
            </a:r>
            <a:r>
              <a:rPr lang="en-US" altLang="zh-CN" sz="1100" b="1" dirty="0">
                <a:cs typeface="+mn-ea"/>
                <a:sym typeface="+mn-lt"/>
              </a:rPr>
              <a:t>(in);</a:t>
            </a:r>
            <a:endParaRPr lang="en-US" altLang="zh-CN" sz="1100" b="1" dirty="0">
              <a:cs typeface="+mn-ea"/>
              <a:sym typeface="+mn-lt"/>
            </a:endParaRPr>
          </a:p>
          <a:p>
            <a:r>
              <a:rPr lang="en-US" altLang="zh-CN" sz="1100" b="1" dirty="0">
                <a:cs typeface="+mn-ea"/>
                <a:sym typeface="+mn-lt"/>
              </a:rPr>
              <a:t>            while (true) {</a:t>
            </a:r>
            <a:endParaRPr lang="en-US" altLang="zh-CN" sz="1100" b="1" dirty="0">
              <a:cs typeface="+mn-ea"/>
              <a:sym typeface="+mn-lt"/>
            </a:endParaRPr>
          </a:p>
          <a:p>
            <a:r>
              <a:rPr lang="en-US" altLang="zh-CN" sz="1100" b="1" dirty="0">
                <a:cs typeface="+mn-ea"/>
                <a:sym typeface="+mn-lt"/>
              </a:rPr>
              <a:t>                String str = </a:t>
            </a:r>
            <a:r>
              <a:rPr lang="en-US" altLang="zh-CN" sz="1100" b="1" dirty="0" err="1">
                <a:cs typeface="+mn-ea"/>
                <a:sym typeface="+mn-lt"/>
              </a:rPr>
              <a:t>reader.readLine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if (str == null)</a:t>
            </a:r>
            <a:endParaRPr lang="en-US" altLang="zh-CN" sz="1100" b="1" dirty="0">
              <a:cs typeface="+mn-ea"/>
              <a:sym typeface="+mn-lt"/>
            </a:endParaRPr>
          </a:p>
          <a:p>
            <a:r>
              <a:rPr lang="en-US" altLang="zh-CN" sz="1100" b="1" dirty="0">
                <a:cs typeface="+mn-ea"/>
                <a:sym typeface="+mn-lt"/>
              </a:rPr>
              <a:t>                    break;</a:t>
            </a:r>
            <a:endParaRPr lang="en-US" altLang="zh-CN" sz="1100" b="1" dirty="0">
              <a:cs typeface="+mn-ea"/>
              <a:sym typeface="+mn-lt"/>
            </a:endParaRPr>
          </a:p>
          <a:p>
            <a:r>
              <a:rPr lang="en-US" altLang="zh-CN" sz="1100" b="1" dirty="0">
                <a:cs typeface="+mn-ea"/>
                <a:sym typeface="+mn-lt"/>
              </a:rPr>
              <a:t>                Node </a:t>
            </a:r>
            <a:r>
              <a:rPr lang="en-US" altLang="zh-CN" sz="1100" b="1" dirty="0" err="1">
                <a:cs typeface="+mn-ea"/>
                <a:sym typeface="+mn-lt"/>
              </a:rPr>
              <a:t>tmp</a:t>
            </a:r>
            <a:r>
              <a:rPr lang="en-US" altLang="zh-CN" sz="1100" b="1" dirty="0">
                <a:cs typeface="+mn-ea"/>
                <a:sym typeface="+mn-lt"/>
              </a:rPr>
              <a:t>=new Node(str);</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nodeSet.put</a:t>
            </a:r>
            <a:r>
              <a:rPr lang="en-US" altLang="zh-CN" sz="1100" b="1" dirty="0">
                <a:cs typeface="+mn-ea"/>
                <a:sym typeface="+mn-lt"/>
              </a:rPr>
              <a:t>(</a:t>
            </a:r>
            <a:r>
              <a:rPr lang="en-US" altLang="zh-CN" sz="1100" b="1" dirty="0" err="1">
                <a:cs typeface="+mn-ea"/>
                <a:sym typeface="+mn-lt"/>
              </a:rPr>
              <a:t>Integer.valueOf</a:t>
            </a:r>
            <a:r>
              <a:rPr lang="en-US" altLang="zh-CN" sz="1100" b="1" dirty="0">
                <a:cs typeface="+mn-ea"/>
                <a:sym typeface="+mn-lt"/>
              </a:rPr>
              <a:t>(str),</a:t>
            </a:r>
            <a:r>
              <a:rPr lang="en-US" altLang="zh-CN" sz="1100" b="1" dirty="0" err="1">
                <a:cs typeface="+mn-ea"/>
                <a:sym typeface="+mn-lt"/>
              </a:rPr>
              <a:t>tmp</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 catch (</a:t>
            </a:r>
            <a:r>
              <a:rPr lang="en-US" altLang="zh-CN" sz="1100" b="1" dirty="0" err="1">
                <a:cs typeface="+mn-ea"/>
                <a:sym typeface="+mn-lt"/>
              </a:rPr>
              <a:t>FileNotFoundException</a:t>
            </a:r>
            <a:r>
              <a:rPr lang="en-US" altLang="zh-CN" sz="1100" b="1" dirty="0">
                <a:cs typeface="+mn-ea"/>
                <a:sym typeface="+mn-lt"/>
              </a:rPr>
              <a:t> e) {</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e.printStackTrace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 catch (</a:t>
            </a:r>
            <a:r>
              <a:rPr lang="en-US" altLang="zh-CN" sz="1100" b="1" dirty="0" err="1">
                <a:cs typeface="+mn-ea"/>
                <a:sym typeface="+mn-lt"/>
              </a:rPr>
              <a:t>IOException</a:t>
            </a:r>
            <a:r>
              <a:rPr lang="en-US" altLang="zh-CN" sz="1100" b="1" dirty="0">
                <a:cs typeface="+mn-ea"/>
                <a:sym typeface="+mn-lt"/>
              </a:rPr>
              <a:t> e) {</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e.printStackTrace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 finally {</a:t>
            </a:r>
            <a:endParaRPr lang="en-US" altLang="zh-CN" sz="1100" b="1" dirty="0">
              <a:cs typeface="+mn-ea"/>
              <a:sym typeface="+mn-lt"/>
            </a:endParaRPr>
          </a:p>
          <a:p>
            <a:r>
              <a:rPr lang="en-US" altLang="zh-CN" sz="1100" b="1" dirty="0">
                <a:cs typeface="+mn-ea"/>
                <a:sym typeface="+mn-lt"/>
              </a:rPr>
              <a:t>            try {</a:t>
            </a:r>
            <a:endParaRPr lang="en-US" altLang="zh-CN" sz="1100" b="1" dirty="0">
              <a:cs typeface="+mn-ea"/>
              <a:sym typeface="+mn-lt"/>
            </a:endParaRPr>
          </a:p>
          <a:p>
            <a:r>
              <a:rPr lang="en-US" altLang="zh-CN" sz="1100" b="1" dirty="0">
                <a:cs typeface="+mn-ea"/>
                <a:sym typeface="+mn-lt"/>
              </a:rPr>
              <a:t>                if (reader != null)</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reader.close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 catch (</a:t>
            </a:r>
            <a:r>
              <a:rPr lang="en-US" altLang="zh-CN" sz="1100" b="1" dirty="0" err="1">
                <a:cs typeface="+mn-ea"/>
                <a:sym typeface="+mn-lt"/>
              </a:rPr>
              <a:t>IOException</a:t>
            </a:r>
            <a:r>
              <a:rPr lang="en-US" altLang="zh-CN" sz="1100" b="1" dirty="0">
                <a:cs typeface="+mn-ea"/>
                <a:sym typeface="+mn-lt"/>
              </a:rPr>
              <a:t> e) {</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e.printStackTrace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try {</a:t>
            </a:r>
            <a:endParaRPr lang="en-US" altLang="zh-CN" sz="1100" b="1" dirty="0">
              <a:cs typeface="+mn-ea"/>
              <a:sym typeface="+mn-lt"/>
            </a:endParaRPr>
          </a:p>
          <a:p>
            <a:r>
              <a:rPr lang="en-US" altLang="zh-CN" sz="1100" b="1" dirty="0">
                <a:cs typeface="+mn-ea"/>
                <a:sym typeface="+mn-lt"/>
              </a:rPr>
              <a:t>                if (in != null)</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in.close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 catch (</a:t>
            </a:r>
            <a:r>
              <a:rPr lang="en-US" altLang="zh-CN" sz="1100" b="1" dirty="0" err="1">
                <a:cs typeface="+mn-ea"/>
                <a:sym typeface="+mn-lt"/>
              </a:rPr>
              <a:t>IOException</a:t>
            </a:r>
            <a:r>
              <a:rPr lang="en-US" altLang="zh-CN" sz="1100" b="1" dirty="0">
                <a:cs typeface="+mn-ea"/>
                <a:sym typeface="+mn-lt"/>
              </a:rPr>
              <a:t> e) {</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e.printStackTrace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return </a:t>
            </a:r>
            <a:r>
              <a:rPr lang="en-US" altLang="zh-CN" sz="1100" b="1" dirty="0" err="1">
                <a:cs typeface="+mn-ea"/>
                <a:sym typeface="+mn-lt"/>
              </a:rPr>
              <a:t>nodeSet</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endParaRPr lang="en-US" altLang="zh-CN" sz="1100" b="1" dirty="0">
              <a:cs typeface="+mn-ea"/>
              <a:sym typeface="+mn-lt"/>
            </a:endParaRPr>
          </a:p>
          <a:p>
            <a:r>
              <a:rPr lang="en-US" altLang="zh-CN" sz="1100" b="1" dirty="0">
                <a:cs typeface="+mn-ea"/>
                <a:sym typeface="+mn-lt"/>
              </a:rPr>
              <a:t>}</a:t>
            </a:r>
            <a:endParaRPr lang="en-US" altLang="zh-CN" sz="11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2635019" y="240093"/>
            <a:ext cx="4390831" cy="400110"/>
          </a:xfrm>
          <a:prstGeom prst="rect">
            <a:avLst/>
          </a:prstGeom>
          <a:noFill/>
        </p:spPr>
        <p:txBody>
          <a:bodyPr wrap="square" rtlCol="0">
            <a:spAutoFit/>
          </a:bodyPr>
          <a:lstStyle/>
          <a:p>
            <a:pPr algn="dist"/>
            <a:r>
              <a:rPr lang="en-US" altLang="zh-CN" sz="2000" b="1" dirty="0" err="1">
                <a:solidFill>
                  <a:srgbClr val="665C8A"/>
                </a:solidFill>
                <a:cs typeface="+mn-ea"/>
                <a:sym typeface="+mn-lt"/>
              </a:rPr>
              <a:t>ReadNodeSet</a:t>
            </a:r>
            <a:r>
              <a:rPr lang="zh-CN" altLang="en-US" sz="2000" b="1" dirty="0">
                <a:solidFill>
                  <a:srgbClr val="665C8A"/>
                </a:solidFill>
                <a:cs typeface="+mn-ea"/>
                <a:sym typeface="+mn-lt"/>
              </a:rPr>
              <a:t>类代码部分（核心代码）</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3" name="矩形 2"/>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0416" y="1209453"/>
            <a:ext cx="9238123" cy="5001369"/>
          </a:xfrm>
          <a:prstGeom prst="rect">
            <a:avLst/>
          </a:prstGeom>
          <a:noFill/>
        </p:spPr>
        <p:txBody>
          <a:bodyPr wrap="square" rtlCol="0">
            <a:spAutoFit/>
          </a:bodyPr>
          <a:lstStyle/>
          <a:p>
            <a:r>
              <a:rPr lang="en-US" altLang="zh-CN" sz="1100" b="1" dirty="0">
                <a:cs typeface="+mn-ea"/>
                <a:sym typeface="+mn-lt"/>
              </a:rPr>
              <a:t>    static Node argmaxInfluenceNode_mode1(HashMap&lt;</a:t>
            </a:r>
            <a:r>
              <a:rPr lang="en-US" altLang="zh-CN" sz="1100" b="1" dirty="0" err="1">
                <a:cs typeface="+mn-ea"/>
                <a:sym typeface="+mn-lt"/>
              </a:rPr>
              <a:t>Integer,Node</a:t>
            </a:r>
            <a:r>
              <a:rPr lang="en-US" altLang="zh-CN" sz="1100" b="1" dirty="0">
                <a:cs typeface="+mn-ea"/>
                <a:sym typeface="+mn-lt"/>
              </a:rPr>
              <a:t>&gt; V){</a:t>
            </a:r>
            <a:endParaRPr lang="zh-CN" altLang="en-US" sz="1100" b="1" dirty="0">
              <a:cs typeface="+mn-ea"/>
              <a:sym typeface="+mn-lt"/>
            </a:endParaRPr>
          </a:p>
          <a:p>
            <a:r>
              <a:rPr lang="zh-CN" altLang="en-US" sz="1100" b="1" dirty="0">
                <a:cs typeface="+mn-ea"/>
                <a:sym typeface="+mn-lt"/>
              </a:rPr>
              <a:t>        </a:t>
            </a:r>
            <a:r>
              <a:rPr lang="en-US" altLang="zh-CN" sz="1100" b="1" dirty="0">
                <a:cs typeface="+mn-ea"/>
                <a:sym typeface="+mn-lt"/>
              </a:rPr>
              <a:t>Node result = null;</a:t>
            </a:r>
            <a:endParaRPr lang="en-US" altLang="zh-CN" sz="1100" b="1" dirty="0">
              <a:cs typeface="+mn-ea"/>
              <a:sym typeface="+mn-lt"/>
            </a:endParaRPr>
          </a:p>
          <a:p>
            <a:r>
              <a:rPr lang="en-US" altLang="zh-CN" sz="1100" b="1" dirty="0">
                <a:cs typeface="+mn-ea"/>
                <a:sym typeface="+mn-lt"/>
              </a:rPr>
              <a:t>        int </a:t>
            </a:r>
            <a:r>
              <a:rPr lang="en-US" altLang="zh-CN" sz="1100" b="1" dirty="0" err="1">
                <a:cs typeface="+mn-ea"/>
                <a:sym typeface="+mn-lt"/>
              </a:rPr>
              <a:t>maxOutDegree</a:t>
            </a:r>
            <a:r>
              <a:rPr lang="en-US" altLang="zh-CN" sz="1100" b="1" dirty="0">
                <a:cs typeface="+mn-ea"/>
                <a:sym typeface="+mn-lt"/>
              </a:rPr>
              <a:t>=-1;</a:t>
            </a:r>
            <a:endParaRPr lang="en-US" altLang="zh-CN" sz="1100" b="1" dirty="0">
              <a:cs typeface="+mn-ea"/>
              <a:sym typeface="+mn-lt"/>
            </a:endParaRPr>
          </a:p>
          <a:p>
            <a:r>
              <a:rPr lang="en-US" altLang="zh-CN" sz="1100" b="1" dirty="0">
                <a:cs typeface="+mn-ea"/>
                <a:sym typeface="+mn-lt"/>
              </a:rPr>
              <a:t>        for(int x:V.keySet()){</a:t>
            </a:r>
            <a:endParaRPr lang="en-US" altLang="zh-CN" sz="1100" b="1" dirty="0">
              <a:cs typeface="+mn-ea"/>
              <a:sym typeface="+mn-lt"/>
            </a:endParaRPr>
          </a:p>
          <a:p>
            <a:r>
              <a:rPr lang="en-US" altLang="zh-CN" sz="1100" b="1" dirty="0">
                <a:cs typeface="+mn-ea"/>
                <a:sym typeface="+mn-lt"/>
              </a:rPr>
              <a:t>            if(</a:t>
            </a:r>
            <a:r>
              <a:rPr lang="en-US" altLang="zh-CN" sz="1100" b="1" dirty="0" err="1">
                <a:cs typeface="+mn-ea"/>
                <a:sym typeface="+mn-lt"/>
              </a:rPr>
              <a:t>V.get</a:t>
            </a:r>
            <a:r>
              <a:rPr lang="en-US" altLang="zh-CN" sz="1100" b="1" dirty="0">
                <a:cs typeface="+mn-ea"/>
                <a:sym typeface="+mn-lt"/>
              </a:rPr>
              <a:t>(x).</a:t>
            </a:r>
            <a:r>
              <a:rPr lang="en-US" altLang="zh-CN" sz="1100" b="1" dirty="0" err="1">
                <a:cs typeface="+mn-ea"/>
                <a:sym typeface="+mn-lt"/>
              </a:rPr>
              <a:t>outDegree</a:t>
            </a:r>
            <a:r>
              <a:rPr lang="en-US" altLang="zh-CN" sz="1100" b="1" dirty="0">
                <a:cs typeface="+mn-ea"/>
                <a:sym typeface="+mn-lt"/>
              </a:rPr>
              <a:t>&gt;</a:t>
            </a:r>
            <a:r>
              <a:rPr lang="en-US" altLang="zh-CN" sz="1100" b="1" dirty="0" err="1">
                <a:cs typeface="+mn-ea"/>
                <a:sym typeface="+mn-lt"/>
              </a:rPr>
              <a:t>maxOutDegree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result=</a:t>
            </a:r>
            <a:r>
              <a:rPr lang="en-US" altLang="zh-CN" sz="1100" b="1" dirty="0" err="1">
                <a:cs typeface="+mn-ea"/>
                <a:sym typeface="+mn-lt"/>
              </a:rPr>
              <a:t>V.get</a:t>
            </a:r>
            <a:r>
              <a:rPr lang="en-US" altLang="zh-CN" sz="1100" b="1" dirty="0">
                <a:cs typeface="+mn-ea"/>
                <a:sym typeface="+mn-lt"/>
              </a:rPr>
              <a:t>(x);</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maxOutDegree</a:t>
            </a:r>
            <a:r>
              <a:rPr lang="en-US" altLang="zh-CN" sz="1100" b="1" dirty="0">
                <a:cs typeface="+mn-ea"/>
                <a:sym typeface="+mn-lt"/>
              </a:rPr>
              <a:t>=</a:t>
            </a:r>
            <a:r>
              <a:rPr lang="en-US" altLang="zh-CN" sz="1100" b="1" dirty="0" err="1">
                <a:cs typeface="+mn-ea"/>
                <a:sym typeface="+mn-lt"/>
              </a:rPr>
              <a:t>V.get</a:t>
            </a:r>
            <a:r>
              <a:rPr lang="en-US" altLang="zh-CN" sz="1100" b="1" dirty="0">
                <a:cs typeface="+mn-ea"/>
                <a:sym typeface="+mn-lt"/>
              </a:rPr>
              <a:t>(x).</a:t>
            </a:r>
            <a:r>
              <a:rPr lang="en-US" altLang="zh-CN" sz="1100" b="1" dirty="0" err="1">
                <a:cs typeface="+mn-ea"/>
                <a:sym typeface="+mn-lt"/>
              </a:rPr>
              <a:t>outDegree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return result;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endParaRPr lang="en-US" altLang="zh-CN" sz="1100" b="1" dirty="0">
              <a:cs typeface="+mn-ea"/>
              <a:sym typeface="+mn-lt"/>
            </a:endParaRPr>
          </a:p>
          <a:p>
            <a:r>
              <a:rPr lang="en-US" altLang="zh-CN" sz="1100" b="1" dirty="0">
                <a:cs typeface="+mn-ea"/>
                <a:sym typeface="+mn-lt"/>
              </a:rPr>
              <a:t>    static Node argmaxInfluenceNode_mode2(HashMap&lt;</a:t>
            </a:r>
            <a:r>
              <a:rPr lang="en-US" altLang="zh-CN" sz="1100" b="1" dirty="0" err="1">
                <a:cs typeface="+mn-ea"/>
                <a:sym typeface="+mn-lt"/>
              </a:rPr>
              <a:t>Integer,Node</a:t>
            </a:r>
            <a:r>
              <a:rPr lang="en-US" altLang="zh-CN" sz="1100" b="1" dirty="0">
                <a:cs typeface="+mn-ea"/>
                <a:sym typeface="+mn-lt"/>
              </a:rPr>
              <a:t>&gt; V){</a:t>
            </a:r>
            <a:endParaRPr lang="zh-CN" altLang="en-US" sz="1100" b="1" dirty="0">
              <a:cs typeface="+mn-ea"/>
              <a:sym typeface="+mn-lt"/>
            </a:endParaRPr>
          </a:p>
          <a:p>
            <a:r>
              <a:rPr lang="zh-CN" altLang="en-US" sz="1100" b="1" dirty="0">
                <a:cs typeface="+mn-ea"/>
                <a:sym typeface="+mn-lt"/>
              </a:rPr>
              <a:t>        </a:t>
            </a:r>
            <a:r>
              <a:rPr lang="en-US" altLang="zh-CN" sz="1100" b="1" dirty="0">
                <a:cs typeface="+mn-ea"/>
                <a:sym typeface="+mn-lt"/>
              </a:rPr>
              <a:t>Node result = null;</a:t>
            </a:r>
            <a:endParaRPr lang="en-US" altLang="zh-CN" sz="1100" b="1" dirty="0">
              <a:cs typeface="+mn-ea"/>
              <a:sym typeface="+mn-lt"/>
            </a:endParaRPr>
          </a:p>
          <a:p>
            <a:r>
              <a:rPr lang="en-US" altLang="zh-CN" sz="1100" b="1" dirty="0">
                <a:cs typeface="+mn-ea"/>
                <a:sym typeface="+mn-lt"/>
              </a:rPr>
              <a:t>        int </a:t>
            </a:r>
            <a:r>
              <a:rPr lang="en-US" altLang="zh-CN" sz="1100" b="1" dirty="0" err="1">
                <a:cs typeface="+mn-ea"/>
                <a:sym typeface="+mn-lt"/>
              </a:rPr>
              <a:t>maxOutDegree</a:t>
            </a:r>
            <a:r>
              <a:rPr lang="en-US" altLang="zh-CN" sz="1100" b="1" dirty="0">
                <a:cs typeface="+mn-ea"/>
                <a:sym typeface="+mn-lt"/>
              </a:rPr>
              <a:t>=-1;</a:t>
            </a:r>
            <a:endParaRPr lang="en-US" altLang="zh-CN" sz="1100" b="1" dirty="0">
              <a:cs typeface="+mn-ea"/>
              <a:sym typeface="+mn-lt"/>
            </a:endParaRPr>
          </a:p>
          <a:p>
            <a:r>
              <a:rPr lang="en-US" altLang="zh-CN" sz="1100" b="1" dirty="0">
                <a:cs typeface="+mn-ea"/>
                <a:sym typeface="+mn-lt"/>
              </a:rPr>
              <a:t>        for(int x:V.keySet()){</a:t>
            </a:r>
            <a:endParaRPr lang="en-US" altLang="zh-CN" sz="1100" b="1" dirty="0">
              <a:cs typeface="+mn-ea"/>
              <a:sym typeface="+mn-lt"/>
            </a:endParaRPr>
          </a:p>
          <a:p>
            <a:r>
              <a:rPr lang="en-US" altLang="zh-CN" sz="1100" b="1" dirty="0">
                <a:cs typeface="+mn-ea"/>
                <a:sym typeface="+mn-lt"/>
              </a:rPr>
              <a:t>            if(</a:t>
            </a:r>
            <a:r>
              <a:rPr lang="en-US" altLang="zh-CN" sz="1100" b="1" dirty="0" err="1">
                <a:cs typeface="+mn-ea"/>
                <a:sym typeface="+mn-lt"/>
              </a:rPr>
              <a:t>V.get</a:t>
            </a:r>
            <a:r>
              <a:rPr lang="en-US" altLang="zh-CN" sz="1100" b="1" dirty="0">
                <a:cs typeface="+mn-ea"/>
                <a:sym typeface="+mn-lt"/>
              </a:rPr>
              <a:t>(x).</a:t>
            </a:r>
            <a:r>
              <a:rPr lang="en-US" altLang="zh-CN" sz="1100" b="1" dirty="0" err="1">
                <a:cs typeface="+mn-ea"/>
                <a:sym typeface="+mn-lt"/>
              </a:rPr>
              <a:t>positiveOutGegree</a:t>
            </a:r>
            <a:r>
              <a:rPr lang="en-US" altLang="zh-CN" sz="1100" b="1" dirty="0">
                <a:cs typeface="+mn-ea"/>
                <a:sym typeface="+mn-lt"/>
              </a:rPr>
              <a:t>&gt;</a:t>
            </a:r>
            <a:r>
              <a:rPr lang="en-US" altLang="zh-CN" sz="1100" b="1" dirty="0" err="1">
                <a:cs typeface="+mn-ea"/>
                <a:sym typeface="+mn-lt"/>
              </a:rPr>
              <a:t>maxOutDegree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result=</a:t>
            </a:r>
            <a:r>
              <a:rPr lang="en-US" altLang="zh-CN" sz="1100" b="1" dirty="0" err="1">
                <a:cs typeface="+mn-ea"/>
                <a:sym typeface="+mn-lt"/>
              </a:rPr>
              <a:t>V.get</a:t>
            </a:r>
            <a:r>
              <a:rPr lang="en-US" altLang="zh-CN" sz="1100" b="1" dirty="0">
                <a:cs typeface="+mn-ea"/>
                <a:sym typeface="+mn-lt"/>
              </a:rPr>
              <a:t>(x);</a:t>
            </a:r>
            <a:endParaRPr lang="en-US" altLang="zh-CN" sz="1100" b="1" dirty="0">
              <a:cs typeface="+mn-ea"/>
              <a:sym typeface="+mn-lt"/>
            </a:endParaRPr>
          </a:p>
          <a:p>
            <a:r>
              <a:rPr lang="en-US" altLang="zh-CN" sz="1100" b="1" dirty="0">
                <a:cs typeface="+mn-ea"/>
                <a:sym typeface="+mn-lt"/>
              </a:rPr>
              <a:t>                </a:t>
            </a:r>
            <a:r>
              <a:rPr lang="en-US" altLang="zh-CN" sz="1100" b="1" dirty="0" err="1">
                <a:cs typeface="+mn-ea"/>
                <a:sym typeface="+mn-lt"/>
              </a:rPr>
              <a:t>maxOutDegree</a:t>
            </a:r>
            <a:r>
              <a:rPr lang="en-US" altLang="zh-CN" sz="1100" b="1" dirty="0">
                <a:cs typeface="+mn-ea"/>
                <a:sym typeface="+mn-lt"/>
              </a:rPr>
              <a:t>=</a:t>
            </a:r>
            <a:r>
              <a:rPr lang="en-US" altLang="zh-CN" sz="1100" b="1" dirty="0" err="1">
                <a:cs typeface="+mn-ea"/>
                <a:sym typeface="+mn-lt"/>
              </a:rPr>
              <a:t>V.get</a:t>
            </a:r>
            <a:r>
              <a:rPr lang="en-US" altLang="zh-CN" sz="1100" b="1" dirty="0">
                <a:cs typeface="+mn-ea"/>
                <a:sym typeface="+mn-lt"/>
              </a:rPr>
              <a:t>(x).</a:t>
            </a:r>
            <a:r>
              <a:rPr lang="en-US" altLang="zh-CN" sz="1100" b="1" dirty="0" err="1">
                <a:cs typeface="+mn-ea"/>
                <a:sym typeface="+mn-lt"/>
              </a:rPr>
              <a:t>positiveOutGegree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return result;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a:p>
            <a:endParaRPr lang="en-US" altLang="zh-CN" sz="1100" b="1" dirty="0">
              <a:cs typeface="+mn-ea"/>
              <a:sym typeface="+mn-lt"/>
            </a:endParaRPr>
          </a:p>
          <a:p>
            <a:endParaRPr lang="en-US" altLang="zh-CN" sz="1100" b="1" dirty="0">
              <a:cs typeface="+mn-ea"/>
              <a:sym typeface="+mn-lt"/>
            </a:endParaRPr>
          </a:p>
          <a:p>
            <a:r>
              <a:rPr lang="en-US" altLang="zh-CN" sz="1100" b="1" dirty="0">
                <a:cs typeface="+mn-ea"/>
                <a:sym typeface="+mn-lt"/>
              </a:rPr>
              <a:t>    @Override</a:t>
            </a:r>
            <a:endParaRPr lang="en-US" altLang="zh-CN" sz="1100" b="1" dirty="0">
              <a:cs typeface="+mn-ea"/>
              <a:sym typeface="+mn-lt"/>
            </a:endParaRPr>
          </a:p>
          <a:p>
            <a:r>
              <a:rPr lang="en-US" altLang="zh-CN" sz="1100" b="1" dirty="0">
                <a:cs typeface="+mn-ea"/>
                <a:sym typeface="+mn-lt"/>
              </a:rPr>
              <a:t>    public Object clone() throws </a:t>
            </a:r>
            <a:r>
              <a:rPr lang="en-US" altLang="zh-CN" sz="1100" b="1" dirty="0" err="1">
                <a:cs typeface="+mn-ea"/>
                <a:sym typeface="+mn-lt"/>
              </a:rPr>
              <a:t>CloneNotSupportedException</a:t>
            </a:r>
            <a:r>
              <a:rPr lang="en-US" altLang="zh-CN" sz="1100" b="1" dirty="0">
                <a:cs typeface="+mn-ea"/>
                <a:sym typeface="+mn-lt"/>
              </a:rPr>
              <a:t> {</a:t>
            </a:r>
            <a:endParaRPr lang="en-US" altLang="zh-CN" sz="1100" b="1" dirty="0">
              <a:cs typeface="+mn-ea"/>
              <a:sym typeface="+mn-lt"/>
            </a:endParaRPr>
          </a:p>
          <a:p>
            <a:r>
              <a:rPr lang="en-US" altLang="zh-CN" sz="1100" b="1" dirty="0">
                <a:cs typeface="+mn-ea"/>
                <a:sym typeface="+mn-lt"/>
              </a:rPr>
              <a:t>        return </a:t>
            </a:r>
            <a:r>
              <a:rPr lang="en-US" altLang="zh-CN" sz="1100" b="1" dirty="0" err="1">
                <a:cs typeface="+mn-ea"/>
                <a:sym typeface="+mn-lt"/>
              </a:rPr>
              <a:t>super.clone</a:t>
            </a:r>
            <a:r>
              <a:rPr lang="en-US" altLang="zh-CN" sz="1100" b="1" dirty="0">
                <a:cs typeface="+mn-ea"/>
                <a:sym typeface="+mn-lt"/>
              </a:rPr>
              <a:t>();</a:t>
            </a:r>
            <a:endParaRPr lang="en-US" altLang="zh-CN" sz="1100" b="1" dirty="0">
              <a:cs typeface="+mn-ea"/>
              <a:sym typeface="+mn-lt"/>
            </a:endParaRPr>
          </a:p>
          <a:p>
            <a:r>
              <a:rPr lang="en-US" altLang="zh-CN" sz="1100" b="1" dirty="0">
                <a:cs typeface="+mn-ea"/>
                <a:sym typeface="+mn-lt"/>
              </a:rPr>
              <a:t>    }</a:t>
            </a:r>
            <a:endParaRPr lang="en-US" altLang="zh-CN" sz="11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800415" y="875349"/>
            <a:ext cx="4240359" cy="400110"/>
          </a:xfrm>
          <a:prstGeom prst="rect">
            <a:avLst/>
          </a:prstGeom>
          <a:noFill/>
        </p:spPr>
        <p:txBody>
          <a:bodyPr wrap="square" rtlCol="0">
            <a:spAutoFit/>
          </a:bodyPr>
          <a:lstStyle/>
          <a:p>
            <a:pPr algn="dist"/>
            <a:r>
              <a:rPr lang="en-US" altLang="zh-CN" sz="2000" b="1" dirty="0" err="1">
                <a:solidFill>
                  <a:srgbClr val="665C8A"/>
                </a:solidFill>
                <a:cs typeface="+mn-ea"/>
                <a:sym typeface="+mn-lt"/>
              </a:rPr>
              <a:t>MainSolution</a:t>
            </a:r>
            <a:r>
              <a:rPr lang="zh-CN" altLang="en-US" sz="2000" b="1" dirty="0">
                <a:solidFill>
                  <a:srgbClr val="665C8A"/>
                </a:solidFill>
                <a:cs typeface="+mn-ea"/>
                <a:sym typeface="+mn-lt"/>
              </a:rPr>
              <a:t>类代码部分（第一部分）</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7" name="矩形 6"/>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0415" y="1340228"/>
            <a:ext cx="9238123" cy="5509200"/>
          </a:xfrm>
          <a:prstGeom prst="rect">
            <a:avLst/>
          </a:prstGeom>
          <a:noFill/>
        </p:spPr>
        <p:txBody>
          <a:bodyPr wrap="square" rtlCol="0">
            <a:spAutoFit/>
          </a:bodyPr>
          <a:lstStyle/>
          <a:p>
            <a:r>
              <a:rPr lang="en-US" altLang="zh-CN" sz="1600" b="1" dirty="0">
                <a:cs typeface="+mn-ea"/>
                <a:sym typeface="+mn-lt"/>
              </a:rPr>
              <a:t>    public static void main(String[] </a:t>
            </a:r>
            <a:r>
              <a:rPr lang="en-US" altLang="zh-CN" sz="1600" b="1" dirty="0" err="1">
                <a:cs typeface="+mn-ea"/>
                <a:sym typeface="+mn-lt"/>
              </a:rPr>
              <a:t>args</a:t>
            </a:r>
            <a:r>
              <a:rPr lang="en-US" altLang="zh-CN" sz="1600" b="1" dirty="0">
                <a:cs typeface="+mn-ea"/>
                <a:sym typeface="+mn-lt"/>
              </a:rPr>
              <a:t>) {</a:t>
            </a:r>
            <a:endParaRPr lang="en-US" altLang="zh-CN" sz="1600" b="1" dirty="0">
              <a:cs typeface="+mn-ea"/>
              <a:sym typeface="+mn-lt"/>
            </a:endParaRPr>
          </a:p>
          <a:p>
            <a:r>
              <a:rPr lang="en-US" altLang="zh-CN" sz="1600" b="1" dirty="0">
                <a:cs typeface="+mn-ea"/>
                <a:sym typeface="+mn-lt"/>
              </a:rPr>
              <a:t>        Scanner in=new Scanner(System.in);</a:t>
            </a:r>
            <a:endParaRPr lang="en-US" altLang="zh-CN" sz="1600" b="1" dirty="0">
              <a:cs typeface="+mn-ea"/>
              <a:sym typeface="+mn-lt"/>
            </a:endParaRPr>
          </a:p>
          <a:p>
            <a:r>
              <a:rPr lang="en-US" altLang="zh-CN" sz="1600" b="1" dirty="0">
                <a:cs typeface="+mn-ea"/>
                <a:sym typeface="+mn-lt"/>
              </a:rPr>
              <a:t>        </a:t>
            </a:r>
            <a:r>
              <a:rPr lang="en-US" altLang="zh-CN" sz="1600" b="1" dirty="0" err="1">
                <a:cs typeface="+mn-ea"/>
                <a:sym typeface="+mn-lt"/>
              </a:rPr>
              <a:t>System.out.println</a:t>
            </a:r>
            <a:r>
              <a:rPr lang="en-US" altLang="zh-CN" sz="1600" b="1" dirty="0">
                <a:cs typeface="+mn-ea"/>
                <a:sym typeface="+mn-lt"/>
              </a:rPr>
              <a:t>("</a:t>
            </a:r>
            <a:r>
              <a:rPr lang="zh-CN" altLang="en-US" sz="1600" b="1" dirty="0">
                <a:cs typeface="+mn-ea"/>
                <a:sym typeface="+mn-lt"/>
              </a:rPr>
              <a:t>请输入贪心选择模式：</a:t>
            </a:r>
            <a:r>
              <a:rPr lang="en-US" altLang="zh-CN" sz="1600" b="1" dirty="0">
                <a:cs typeface="+mn-ea"/>
                <a:sym typeface="+mn-lt"/>
              </a:rPr>
              <a:t>mode1 or mode2:");</a:t>
            </a:r>
            <a:endParaRPr lang="zh-CN" altLang="en-US" sz="1600" b="1" dirty="0">
              <a:cs typeface="+mn-ea"/>
              <a:sym typeface="+mn-lt"/>
            </a:endParaRPr>
          </a:p>
          <a:p>
            <a:r>
              <a:rPr lang="zh-CN" altLang="en-US" sz="1600" b="1" dirty="0">
                <a:cs typeface="+mn-ea"/>
                <a:sym typeface="+mn-lt"/>
              </a:rPr>
              <a:t>        </a:t>
            </a:r>
            <a:r>
              <a:rPr lang="en-US" altLang="zh-CN" sz="1600" b="1" dirty="0">
                <a:cs typeface="+mn-ea"/>
                <a:sym typeface="+mn-lt"/>
              </a:rPr>
              <a:t>String mode=</a:t>
            </a:r>
            <a:r>
              <a:rPr lang="en-US" altLang="zh-CN" sz="1600" b="1" dirty="0" err="1">
                <a:cs typeface="+mn-ea"/>
                <a:sym typeface="+mn-lt"/>
              </a:rPr>
              <a:t>in.nextLine</a:t>
            </a:r>
            <a:r>
              <a:rPr lang="en-US" altLang="zh-CN" sz="1600" b="1" dirty="0">
                <a:cs typeface="+mn-ea"/>
                <a:sym typeface="+mn-lt"/>
              </a:rPr>
              <a:t>();</a:t>
            </a:r>
            <a:endParaRPr lang="en-US" altLang="zh-CN" sz="1600" b="1" dirty="0">
              <a:cs typeface="+mn-ea"/>
              <a:sym typeface="+mn-lt"/>
            </a:endParaRPr>
          </a:p>
          <a:p>
            <a:r>
              <a:rPr lang="en-US" altLang="zh-CN" sz="1600" b="1" dirty="0">
                <a:cs typeface="+mn-ea"/>
                <a:sym typeface="+mn-lt"/>
              </a:rPr>
              <a:t>        </a:t>
            </a:r>
            <a:r>
              <a:rPr lang="en-US" altLang="zh-CN" sz="1600" b="1" dirty="0" err="1">
                <a:cs typeface="+mn-ea"/>
                <a:sym typeface="+mn-lt"/>
              </a:rPr>
              <a:t>System.out.print</a:t>
            </a:r>
            <a:r>
              <a:rPr lang="en-US" altLang="zh-CN" sz="1600" b="1" dirty="0">
                <a:cs typeface="+mn-ea"/>
                <a:sym typeface="+mn-lt"/>
              </a:rPr>
              <a:t>("</a:t>
            </a:r>
            <a:r>
              <a:rPr lang="zh-CN" altLang="en-US" sz="1600" b="1" dirty="0">
                <a:cs typeface="+mn-ea"/>
                <a:sym typeface="+mn-lt"/>
              </a:rPr>
              <a:t>请输入</a:t>
            </a:r>
            <a:r>
              <a:rPr lang="en-US" altLang="zh-CN" sz="1600" b="1" dirty="0">
                <a:cs typeface="+mn-ea"/>
                <a:sym typeface="+mn-lt"/>
              </a:rPr>
              <a:t>k</a:t>
            </a:r>
            <a:r>
              <a:rPr lang="zh-CN" altLang="en-US" sz="1600" b="1" dirty="0">
                <a:cs typeface="+mn-ea"/>
                <a:sym typeface="+mn-lt"/>
              </a:rPr>
              <a:t>值</a:t>
            </a:r>
            <a:r>
              <a:rPr lang="en-US" altLang="zh-CN" sz="1600" b="1" dirty="0">
                <a:cs typeface="+mn-ea"/>
                <a:sym typeface="+mn-lt"/>
              </a:rPr>
              <a:t>:");</a:t>
            </a:r>
            <a:endParaRPr lang="en-US" altLang="zh-CN" sz="1600" b="1" dirty="0">
              <a:cs typeface="+mn-ea"/>
              <a:sym typeface="+mn-lt"/>
            </a:endParaRPr>
          </a:p>
          <a:p>
            <a:r>
              <a:rPr lang="en-US" altLang="zh-CN" sz="1600" b="1" dirty="0">
                <a:cs typeface="+mn-ea"/>
                <a:sym typeface="+mn-lt"/>
              </a:rPr>
              <a:t>        int k=</a:t>
            </a:r>
            <a:r>
              <a:rPr lang="en-US" altLang="zh-CN" sz="1600" b="1" dirty="0" err="1">
                <a:cs typeface="+mn-ea"/>
                <a:sym typeface="+mn-lt"/>
              </a:rPr>
              <a:t>in.nextInt</a:t>
            </a:r>
            <a:r>
              <a:rPr lang="en-US" altLang="zh-CN" sz="1600" b="1" dirty="0">
                <a:cs typeface="+mn-ea"/>
                <a:sym typeface="+mn-lt"/>
              </a:rPr>
              <a:t>();</a:t>
            </a:r>
            <a:endParaRPr lang="en-US" altLang="zh-CN" sz="1600" b="1" dirty="0">
              <a:cs typeface="+mn-ea"/>
              <a:sym typeface="+mn-lt"/>
            </a:endParaRPr>
          </a:p>
          <a:p>
            <a:r>
              <a:rPr lang="en-US" altLang="zh-CN" sz="1600" b="1" dirty="0">
                <a:cs typeface="+mn-ea"/>
                <a:sym typeface="+mn-lt"/>
              </a:rPr>
              <a:t>        </a:t>
            </a:r>
            <a:r>
              <a:rPr lang="en-US" altLang="zh-CN" sz="1600" b="1" dirty="0" err="1">
                <a:cs typeface="+mn-ea"/>
                <a:sym typeface="+mn-lt"/>
              </a:rPr>
              <a:t>System.out.print</a:t>
            </a:r>
            <a:r>
              <a:rPr lang="en-US" altLang="zh-CN" sz="1600" b="1" dirty="0">
                <a:cs typeface="+mn-ea"/>
                <a:sym typeface="+mn-lt"/>
              </a:rPr>
              <a:t>("</a:t>
            </a:r>
            <a:r>
              <a:rPr lang="zh-CN" altLang="en-US" sz="1600" b="1" dirty="0">
                <a:cs typeface="+mn-ea"/>
                <a:sym typeface="+mn-lt"/>
              </a:rPr>
              <a:t>请输入运行次数</a:t>
            </a:r>
            <a:r>
              <a:rPr lang="en-US" altLang="zh-CN" sz="1600" b="1" dirty="0">
                <a:cs typeface="+mn-ea"/>
                <a:sym typeface="+mn-lt"/>
              </a:rPr>
              <a:t>:");</a:t>
            </a:r>
            <a:endParaRPr lang="en-US" altLang="zh-CN" sz="1600" b="1" dirty="0">
              <a:cs typeface="+mn-ea"/>
              <a:sym typeface="+mn-lt"/>
            </a:endParaRPr>
          </a:p>
          <a:p>
            <a:r>
              <a:rPr lang="en-US" altLang="zh-CN" sz="1600" b="1" dirty="0">
                <a:cs typeface="+mn-ea"/>
                <a:sym typeface="+mn-lt"/>
              </a:rPr>
              <a:t>        int </a:t>
            </a:r>
            <a:r>
              <a:rPr lang="en-US" altLang="zh-CN" sz="1600" b="1" dirty="0" err="1">
                <a:cs typeface="+mn-ea"/>
                <a:sym typeface="+mn-lt"/>
              </a:rPr>
              <a:t>runTimes</a:t>
            </a:r>
            <a:r>
              <a:rPr lang="en-US" altLang="zh-CN" sz="1600" b="1" dirty="0">
                <a:cs typeface="+mn-ea"/>
                <a:sym typeface="+mn-lt"/>
              </a:rPr>
              <a:t>=</a:t>
            </a:r>
            <a:r>
              <a:rPr lang="en-US" altLang="zh-CN" sz="1600" b="1" dirty="0" err="1">
                <a:cs typeface="+mn-ea"/>
                <a:sym typeface="+mn-lt"/>
              </a:rPr>
              <a:t>in.nextInt</a:t>
            </a:r>
            <a:r>
              <a:rPr lang="en-US" altLang="zh-CN" sz="1600" b="1" dirty="0">
                <a:cs typeface="+mn-ea"/>
                <a:sym typeface="+mn-lt"/>
              </a:rPr>
              <a:t>();</a:t>
            </a:r>
            <a:endParaRPr lang="en-US" altLang="zh-CN" sz="1600" b="1" dirty="0">
              <a:cs typeface="+mn-ea"/>
              <a:sym typeface="+mn-lt"/>
            </a:endParaRPr>
          </a:p>
          <a:p>
            <a:r>
              <a:rPr lang="en-US" altLang="zh-CN" sz="1600" b="1" dirty="0">
                <a:cs typeface="+mn-ea"/>
                <a:sym typeface="+mn-lt"/>
              </a:rPr>
              <a:t>        double </a:t>
            </a:r>
            <a:r>
              <a:rPr lang="en-US" altLang="zh-CN" sz="1600" b="1" dirty="0" err="1">
                <a:cs typeface="+mn-ea"/>
                <a:sym typeface="+mn-lt"/>
              </a:rPr>
              <a:t>sumInfluence</a:t>
            </a:r>
            <a:r>
              <a:rPr lang="en-US" altLang="zh-CN" sz="1600" b="1" dirty="0">
                <a:cs typeface="+mn-ea"/>
                <a:sym typeface="+mn-lt"/>
              </a:rPr>
              <a:t>=0.0;</a:t>
            </a:r>
            <a:endParaRPr lang="zh-CN" altLang="en-US" sz="1600" b="1" dirty="0">
              <a:cs typeface="+mn-ea"/>
              <a:sym typeface="+mn-lt"/>
            </a:endParaRPr>
          </a:p>
          <a:p>
            <a:r>
              <a:rPr lang="zh-CN" altLang="en-US" sz="1600" b="1" dirty="0">
                <a:cs typeface="+mn-ea"/>
                <a:sym typeface="+mn-lt"/>
              </a:rPr>
              <a:t>        </a:t>
            </a:r>
            <a:r>
              <a:rPr lang="en-US" altLang="zh-CN" sz="1600" b="1" dirty="0">
                <a:cs typeface="+mn-ea"/>
                <a:sym typeface="+mn-lt"/>
              </a:rPr>
              <a:t>double </a:t>
            </a:r>
            <a:r>
              <a:rPr lang="en-US" altLang="zh-CN" sz="1600" b="1" dirty="0" err="1">
                <a:cs typeface="+mn-ea"/>
                <a:sym typeface="+mn-lt"/>
              </a:rPr>
              <a:t>sumTimes</a:t>
            </a:r>
            <a:r>
              <a:rPr lang="en-US" altLang="zh-CN" sz="1600" b="1" dirty="0">
                <a:cs typeface="+mn-ea"/>
                <a:sym typeface="+mn-lt"/>
              </a:rPr>
              <a:t>=0.0;</a:t>
            </a:r>
            <a:endParaRPr lang="en-US" altLang="zh-CN" sz="1600" b="1" dirty="0">
              <a:cs typeface="+mn-ea"/>
              <a:sym typeface="+mn-lt"/>
            </a:endParaRPr>
          </a:p>
          <a:p>
            <a:r>
              <a:rPr lang="en-US" altLang="zh-CN" sz="1600" b="1" dirty="0">
                <a:cs typeface="+mn-ea"/>
                <a:sym typeface="+mn-lt"/>
              </a:rPr>
              <a:t>        LinkedList&lt;Node&gt; </a:t>
            </a:r>
            <a:r>
              <a:rPr lang="en-US" altLang="zh-CN" sz="1600" b="1" dirty="0" err="1">
                <a:cs typeface="+mn-ea"/>
                <a:sym typeface="+mn-lt"/>
              </a:rPr>
              <a:t>final_S</a:t>
            </a:r>
            <a:r>
              <a:rPr lang="en-US" altLang="zh-CN" sz="1600" b="1" dirty="0">
                <a:cs typeface="+mn-ea"/>
                <a:sym typeface="+mn-lt"/>
              </a:rPr>
              <a:t> = new LinkedList&lt;&gt;();</a:t>
            </a:r>
            <a:endParaRPr lang="en-US" altLang="zh-CN" sz="1600" b="1" dirty="0">
              <a:cs typeface="+mn-ea"/>
              <a:sym typeface="+mn-lt"/>
            </a:endParaRPr>
          </a:p>
          <a:p>
            <a:r>
              <a:rPr lang="en-US" altLang="zh-CN" sz="1600" b="1" dirty="0">
                <a:cs typeface="+mn-ea"/>
                <a:sym typeface="+mn-lt"/>
              </a:rPr>
              <a:t>        for (int t=0;t&lt;</a:t>
            </a:r>
            <a:r>
              <a:rPr lang="en-US" altLang="zh-CN" sz="1600" b="1" dirty="0" err="1">
                <a:cs typeface="+mn-ea"/>
                <a:sym typeface="+mn-lt"/>
              </a:rPr>
              <a:t>runTimes;t</a:t>
            </a:r>
            <a:r>
              <a:rPr lang="en-US" altLang="zh-CN" sz="1600" b="1" dirty="0">
                <a:cs typeface="+mn-ea"/>
                <a:sym typeface="+mn-lt"/>
              </a:rPr>
              <a:t>++){</a:t>
            </a:r>
            <a:endParaRPr lang="en-US" altLang="zh-CN" sz="1600" b="1" dirty="0">
              <a:cs typeface="+mn-ea"/>
              <a:sym typeface="+mn-lt"/>
            </a:endParaRPr>
          </a:p>
          <a:p>
            <a:r>
              <a:rPr lang="en-US" altLang="zh-CN" sz="1600" b="1" dirty="0">
                <a:cs typeface="+mn-ea"/>
                <a:sym typeface="+mn-lt"/>
              </a:rPr>
              <a:t>            int influence=0;</a:t>
            </a:r>
            <a:endParaRPr lang="zh-CN" altLang="en-US" sz="1600" b="1" dirty="0">
              <a:cs typeface="+mn-ea"/>
              <a:sym typeface="+mn-lt"/>
            </a:endParaRPr>
          </a:p>
          <a:p>
            <a:r>
              <a:rPr lang="zh-CN" altLang="en-US" sz="1600" b="1" dirty="0">
                <a:cs typeface="+mn-ea"/>
                <a:sym typeface="+mn-lt"/>
              </a:rPr>
              <a:t>            </a:t>
            </a:r>
            <a:r>
              <a:rPr lang="en-US" altLang="zh-CN" sz="1600" b="1" dirty="0">
                <a:cs typeface="+mn-ea"/>
                <a:sym typeface="+mn-lt"/>
              </a:rPr>
              <a:t>long times=0;</a:t>
            </a:r>
            <a:endParaRPr lang="en-US" altLang="zh-CN" sz="1600" b="1" dirty="0">
              <a:cs typeface="+mn-ea"/>
              <a:sym typeface="+mn-lt"/>
            </a:endParaRPr>
          </a:p>
          <a:p>
            <a:r>
              <a:rPr lang="en-US" altLang="zh-CN" sz="1600" b="1" dirty="0">
                <a:cs typeface="+mn-ea"/>
                <a:sym typeface="+mn-lt"/>
              </a:rPr>
              <a:t>            HashMap&lt;Integer, Node&gt; </a:t>
            </a:r>
            <a:r>
              <a:rPr lang="en-US" altLang="zh-CN" sz="1600" b="1" dirty="0" err="1">
                <a:cs typeface="+mn-ea"/>
                <a:sym typeface="+mn-lt"/>
              </a:rPr>
              <a:t>nodeSet</a:t>
            </a:r>
            <a:r>
              <a:rPr lang="en-US" altLang="zh-CN" sz="1600" b="1" dirty="0">
                <a:cs typeface="+mn-ea"/>
                <a:sym typeface="+mn-lt"/>
              </a:rPr>
              <a:t>=</a:t>
            </a:r>
            <a:r>
              <a:rPr lang="en-US" altLang="zh-CN" sz="1600" b="1" dirty="0" err="1">
                <a:cs typeface="+mn-ea"/>
                <a:sym typeface="+mn-lt"/>
              </a:rPr>
              <a:t>ReadNodeSet.load</a:t>
            </a:r>
            <a:r>
              <a:rPr lang="en-US" altLang="zh-CN" sz="1600" b="1" dirty="0">
                <a:cs typeface="+mn-ea"/>
                <a:sym typeface="+mn-lt"/>
              </a:rPr>
              <a:t>("</a:t>
            </a:r>
            <a:r>
              <a:rPr lang="en-US" altLang="zh-CN" sz="1600" b="1" dirty="0" err="1">
                <a:cs typeface="+mn-ea"/>
                <a:sym typeface="+mn-lt"/>
              </a:rPr>
              <a:t>argmaxInfluence</a:t>
            </a:r>
            <a:r>
              <a:rPr lang="en-US" altLang="zh-CN" sz="1600" b="1" dirty="0">
                <a:cs typeface="+mn-ea"/>
                <a:sym typeface="+mn-lt"/>
              </a:rPr>
              <a:t>/</a:t>
            </a:r>
            <a:r>
              <a:rPr lang="en-US" altLang="zh-CN" sz="1600" b="1" dirty="0" err="1">
                <a:cs typeface="+mn-ea"/>
                <a:sym typeface="+mn-lt"/>
              </a:rPr>
              <a:t>src</a:t>
            </a:r>
            <a:r>
              <a:rPr lang="en-US" altLang="zh-CN" sz="1600" b="1" dirty="0">
                <a:cs typeface="+mn-ea"/>
                <a:sym typeface="+mn-lt"/>
              </a:rPr>
              <a:t>/alluserlist.txt");</a:t>
            </a:r>
            <a:endParaRPr lang="en-US" altLang="zh-CN" sz="1600" b="1" dirty="0">
              <a:cs typeface="+mn-ea"/>
              <a:sym typeface="+mn-lt"/>
            </a:endParaRPr>
          </a:p>
          <a:p>
            <a:r>
              <a:rPr lang="en-US" altLang="zh-CN" sz="1600" b="1" dirty="0">
                <a:cs typeface="+mn-ea"/>
                <a:sym typeface="+mn-lt"/>
              </a:rPr>
              <a:t>            </a:t>
            </a:r>
            <a:r>
              <a:rPr lang="en-US" altLang="zh-CN" sz="1600" b="1" dirty="0" err="1">
                <a:cs typeface="+mn-ea"/>
                <a:sym typeface="+mn-lt"/>
              </a:rPr>
              <a:t>edgeSet</a:t>
            </a:r>
            <a:r>
              <a:rPr lang="en-US" altLang="zh-CN" sz="1600" b="1" dirty="0">
                <a:cs typeface="+mn-ea"/>
                <a:sym typeface="+mn-lt"/>
              </a:rPr>
              <a:t>=</a:t>
            </a:r>
            <a:r>
              <a:rPr lang="en-US" altLang="zh-CN" sz="1600" b="1" dirty="0" err="1">
                <a:cs typeface="+mn-ea"/>
                <a:sym typeface="+mn-lt"/>
              </a:rPr>
              <a:t>ReadEdgeSet.load</a:t>
            </a:r>
            <a:r>
              <a:rPr lang="en-US" altLang="zh-CN" sz="1600" b="1" dirty="0">
                <a:cs typeface="+mn-ea"/>
                <a:sym typeface="+mn-lt"/>
              </a:rPr>
              <a:t>("</a:t>
            </a:r>
            <a:r>
              <a:rPr lang="en-US" altLang="zh-CN" sz="1600" b="1" dirty="0" err="1">
                <a:cs typeface="+mn-ea"/>
                <a:sym typeface="+mn-lt"/>
              </a:rPr>
              <a:t>argmaxInfluence</a:t>
            </a:r>
            <a:r>
              <a:rPr lang="en-US" altLang="zh-CN" sz="1600" b="1" dirty="0">
                <a:cs typeface="+mn-ea"/>
                <a:sym typeface="+mn-lt"/>
              </a:rPr>
              <a:t>/</a:t>
            </a:r>
            <a:r>
              <a:rPr lang="en-US" altLang="zh-CN" sz="1600" b="1" dirty="0" err="1">
                <a:cs typeface="+mn-ea"/>
                <a:sym typeface="+mn-lt"/>
              </a:rPr>
              <a:t>src</a:t>
            </a:r>
            <a:r>
              <a:rPr lang="en-US" altLang="zh-CN" sz="1600" b="1" dirty="0">
                <a:cs typeface="+mn-ea"/>
                <a:sym typeface="+mn-lt"/>
              </a:rPr>
              <a:t>/links.txt",</a:t>
            </a:r>
            <a:r>
              <a:rPr lang="en-US" altLang="zh-CN" sz="1600" b="1" dirty="0" err="1">
                <a:cs typeface="+mn-ea"/>
                <a:sym typeface="+mn-lt"/>
              </a:rPr>
              <a:t>nodeSet</a:t>
            </a:r>
            <a:r>
              <a:rPr lang="en-US" altLang="zh-CN" sz="1600" b="1" dirty="0">
                <a:cs typeface="+mn-ea"/>
                <a:sym typeface="+mn-lt"/>
              </a:rPr>
              <a:t>);</a:t>
            </a:r>
            <a:endParaRPr lang="en-US" altLang="zh-CN" sz="1600" b="1" dirty="0">
              <a:cs typeface="+mn-ea"/>
              <a:sym typeface="+mn-lt"/>
            </a:endParaRPr>
          </a:p>
          <a:p>
            <a:r>
              <a:rPr lang="en-US" altLang="zh-CN" sz="1600" b="1" dirty="0">
                <a:cs typeface="+mn-ea"/>
                <a:sym typeface="+mn-lt"/>
              </a:rPr>
              <a:t>            LinkedList&lt;Node&gt; S=new LinkedList&lt;&gt;();</a:t>
            </a:r>
            <a:endParaRPr lang="en-US" altLang="zh-CN" sz="1600" b="1" dirty="0">
              <a:cs typeface="+mn-ea"/>
              <a:sym typeface="+mn-lt"/>
            </a:endParaRPr>
          </a:p>
          <a:p>
            <a:r>
              <a:rPr lang="en-US" altLang="zh-CN" sz="1600" b="1" dirty="0">
                <a:cs typeface="+mn-ea"/>
                <a:sym typeface="+mn-lt"/>
              </a:rPr>
              <a:t>            HashMap&lt;</a:t>
            </a:r>
            <a:r>
              <a:rPr lang="en-US" altLang="zh-CN" sz="1600" b="1" dirty="0" err="1">
                <a:cs typeface="+mn-ea"/>
                <a:sym typeface="+mn-lt"/>
              </a:rPr>
              <a:t>Integer,Node</a:t>
            </a:r>
            <a:r>
              <a:rPr lang="en-US" altLang="zh-CN" sz="1600" b="1" dirty="0">
                <a:cs typeface="+mn-ea"/>
                <a:sym typeface="+mn-lt"/>
              </a:rPr>
              <a:t>&gt; V= (HashMap) </a:t>
            </a:r>
            <a:r>
              <a:rPr lang="en-US" altLang="zh-CN" sz="1600" b="1" dirty="0" err="1">
                <a:cs typeface="+mn-ea"/>
                <a:sym typeface="+mn-lt"/>
              </a:rPr>
              <a:t>nodeSet.clone</a:t>
            </a:r>
            <a:r>
              <a:rPr lang="en-US" altLang="zh-CN" sz="1600" b="1" dirty="0">
                <a:cs typeface="+mn-ea"/>
                <a:sym typeface="+mn-lt"/>
              </a:rPr>
              <a:t>();</a:t>
            </a:r>
            <a:endParaRPr lang="en-US" altLang="zh-CN" sz="1600" b="1" dirty="0">
              <a:cs typeface="+mn-ea"/>
              <a:sym typeface="+mn-lt"/>
            </a:endParaRPr>
          </a:p>
          <a:p>
            <a:r>
              <a:rPr lang="en-US" altLang="zh-CN" sz="1600" b="1" dirty="0">
                <a:cs typeface="+mn-ea"/>
                <a:sym typeface="+mn-lt"/>
              </a:rPr>
              <a:t>            LinkedList&lt;Node&gt; </a:t>
            </a:r>
            <a:r>
              <a:rPr lang="en-US" altLang="zh-CN" sz="1600" b="1" dirty="0" err="1">
                <a:cs typeface="+mn-ea"/>
                <a:sym typeface="+mn-lt"/>
              </a:rPr>
              <a:t>activeList</a:t>
            </a:r>
            <a:r>
              <a:rPr lang="en-US" altLang="zh-CN" sz="1600" b="1" dirty="0">
                <a:cs typeface="+mn-ea"/>
                <a:sym typeface="+mn-lt"/>
              </a:rPr>
              <a:t>=new LinkedList&lt;&gt;();</a:t>
            </a:r>
            <a:endParaRPr lang="zh-CN" altLang="en-US" sz="1600" b="1" dirty="0">
              <a:cs typeface="+mn-ea"/>
              <a:sym typeface="+mn-lt"/>
            </a:endParaRPr>
          </a:p>
          <a:p>
            <a:r>
              <a:rPr lang="zh-CN" altLang="en-US" sz="1600" b="1" dirty="0">
                <a:cs typeface="+mn-ea"/>
                <a:sym typeface="+mn-lt"/>
              </a:rPr>
              <a:t>            </a:t>
            </a:r>
            <a:r>
              <a:rPr lang="en-US" altLang="zh-CN" sz="1600" b="1" dirty="0">
                <a:cs typeface="+mn-ea"/>
                <a:sym typeface="+mn-lt"/>
              </a:rPr>
              <a:t>long before = </a:t>
            </a:r>
            <a:r>
              <a:rPr lang="en-US" altLang="zh-CN" sz="1600" b="1" dirty="0" err="1">
                <a:cs typeface="+mn-ea"/>
                <a:sym typeface="+mn-lt"/>
              </a:rPr>
              <a:t>System.currentTimeMillis</a:t>
            </a:r>
            <a:r>
              <a:rPr lang="en-US" altLang="zh-CN" sz="1600" b="1" dirty="0">
                <a:cs typeface="+mn-ea"/>
                <a:sym typeface="+mn-lt"/>
              </a:rPr>
              <a:t>();</a:t>
            </a:r>
            <a:endParaRPr lang="en-US" altLang="zh-CN" sz="1600" b="1" dirty="0">
              <a:cs typeface="+mn-ea"/>
              <a:sym typeface="+mn-lt"/>
            </a:endParaRPr>
          </a:p>
          <a:p>
            <a:endParaRPr lang="en-US" altLang="zh-CN" sz="1600" b="1" dirty="0">
              <a:cs typeface="+mn-ea"/>
              <a:sym typeface="+mn-lt"/>
            </a:endParaRPr>
          </a:p>
          <a:p>
            <a:r>
              <a:rPr lang="en-US" altLang="zh-CN" sz="1600" b="1" dirty="0">
                <a:cs typeface="+mn-ea"/>
                <a:sym typeface="+mn-lt"/>
              </a:rPr>
              <a:t>…</a:t>
            </a:r>
            <a:endParaRPr lang="en-US" altLang="zh-CN" sz="16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800415" y="875349"/>
            <a:ext cx="4240359" cy="400110"/>
          </a:xfrm>
          <a:prstGeom prst="rect">
            <a:avLst/>
          </a:prstGeom>
          <a:noFill/>
        </p:spPr>
        <p:txBody>
          <a:bodyPr wrap="square" rtlCol="0">
            <a:spAutoFit/>
          </a:bodyPr>
          <a:lstStyle/>
          <a:p>
            <a:pPr algn="dist"/>
            <a:r>
              <a:rPr lang="en-US" altLang="zh-CN" sz="2000" b="1" dirty="0" err="1">
                <a:solidFill>
                  <a:srgbClr val="665C8A"/>
                </a:solidFill>
                <a:cs typeface="+mn-ea"/>
                <a:sym typeface="+mn-lt"/>
              </a:rPr>
              <a:t>MainSolution</a:t>
            </a:r>
            <a:r>
              <a:rPr lang="zh-CN" altLang="en-US" sz="2000" b="1" dirty="0">
                <a:solidFill>
                  <a:srgbClr val="665C8A"/>
                </a:solidFill>
                <a:cs typeface="+mn-ea"/>
                <a:sym typeface="+mn-lt"/>
              </a:rPr>
              <a:t>类代码部分（第二部分）</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3" name="矩形 2"/>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6202" y="919291"/>
            <a:ext cx="9238123" cy="5863144"/>
          </a:xfrm>
          <a:prstGeom prst="rect">
            <a:avLst/>
          </a:prstGeom>
          <a:noFill/>
        </p:spPr>
        <p:txBody>
          <a:bodyPr wrap="square" rtlCol="0">
            <a:spAutoFit/>
          </a:bodyPr>
          <a:lstStyle/>
          <a:p>
            <a:r>
              <a:rPr lang="en-US" altLang="zh-CN" sz="1400" b="1" dirty="0">
                <a:cs typeface="+mn-ea"/>
                <a:sym typeface="+mn-lt"/>
              </a:rPr>
              <a:t>for(int </a:t>
            </a:r>
            <a:r>
              <a:rPr lang="en-US" altLang="zh-CN" sz="1400" b="1" dirty="0" err="1">
                <a:cs typeface="+mn-ea"/>
                <a:sym typeface="+mn-lt"/>
              </a:rPr>
              <a:t>i</a:t>
            </a:r>
            <a:r>
              <a:rPr lang="en-US" altLang="zh-CN" sz="1400" b="1" dirty="0">
                <a:cs typeface="+mn-ea"/>
                <a:sym typeface="+mn-lt"/>
              </a:rPr>
              <a:t>=0;i&lt;</a:t>
            </a:r>
            <a:r>
              <a:rPr lang="en-US" altLang="zh-CN" sz="1400" b="1" dirty="0" err="1">
                <a:cs typeface="+mn-ea"/>
                <a:sym typeface="+mn-lt"/>
              </a:rPr>
              <a:t>k;i</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Node </a:t>
            </a:r>
            <a:r>
              <a:rPr lang="en-US" altLang="zh-CN" sz="1400" b="1" dirty="0" err="1">
                <a:cs typeface="+mn-ea"/>
                <a:sym typeface="+mn-lt"/>
              </a:rPr>
              <a:t>selectedNode</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if(</a:t>
            </a:r>
            <a:r>
              <a:rPr lang="en-US" altLang="zh-CN" sz="1400" b="1" dirty="0" err="1">
                <a:cs typeface="+mn-ea"/>
                <a:sym typeface="+mn-lt"/>
              </a:rPr>
              <a:t>mode.equals</a:t>
            </a:r>
            <a:r>
              <a:rPr lang="en-US" altLang="zh-CN" sz="1400" b="1" dirty="0">
                <a:cs typeface="+mn-ea"/>
                <a:sym typeface="+mn-lt"/>
              </a:rPr>
              <a:t>("mode1")){</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selectedNode</a:t>
            </a:r>
            <a:r>
              <a:rPr lang="en-US" altLang="zh-CN" sz="1400" b="1" dirty="0">
                <a:cs typeface="+mn-ea"/>
                <a:sym typeface="+mn-lt"/>
              </a:rPr>
              <a:t>= argmaxInfluenceNode_mode1(V);</a:t>
            </a:r>
            <a:endParaRPr lang="zh-CN" altLang="en-US" sz="1400" b="1" dirty="0">
              <a:cs typeface="+mn-ea"/>
              <a:sym typeface="+mn-lt"/>
            </a:endParaRPr>
          </a:p>
          <a:p>
            <a:r>
              <a:rPr lang="zh-CN" altLang="en-US" sz="1400" b="1" dirty="0">
                <a:cs typeface="+mn-ea"/>
                <a:sym typeface="+mn-lt"/>
              </a:rPr>
              <a:t>                </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else</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selectedNode</a:t>
            </a:r>
            <a:r>
              <a:rPr lang="en-US" altLang="zh-CN" sz="1400" b="1" dirty="0">
                <a:cs typeface="+mn-ea"/>
                <a:sym typeface="+mn-lt"/>
              </a:rPr>
              <a:t>= argmaxInfluenceNode_mode2(V);</a:t>
            </a:r>
            <a:endParaRPr lang="zh-CN" altLang="en-US" sz="1400" b="1" dirty="0">
              <a:cs typeface="+mn-ea"/>
              <a:sym typeface="+mn-lt"/>
            </a:endParaRPr>
          </a:p>
          <a:p>
            <a:r>
              <a:rPr lang="zh-CN" altLang="en-US" sz="1400" b="1" dirty="0">
                <a:cs typeface="+mn-ea"/>
                <a:sym typeface="+mn-lt"/>
              </a:rPr>
              <a:t>                </a:t>
            </a:r>
            <a:r>
              <a:rPr lang="en-US" altLang="zh-CN" sz="1400" b="1" dirty="0" err="1">
                <a:cs typeface="+mn-ea"/>
                <a:sym typeface="+mn-lt"/>
              </a:rPr>
              <a:t>selectedNode.state</a:t>
            </a:r>
            <a:r>
              <a:rPr lang="en-US" altLang="zh-CN" sz="1400" b="1" dirty="0">
                <a:cs typeface="+mn-ea"/>
                <a:sym typeface="+mn-lt"/>
              </a:rPr>
              <a:t>=1;//visited-tag</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V.remove</a:t>
            </a:r>
            <a:r>
              <a:rPr lang="en-US" altLang="zh-CN" sz="1400" b="1" dirty="0">
                <a:cs typeface="+mn-ea"/>
                <a:sym typeface="+mn-lt"/>
              </a:rPr>
              <a:t>(</a:t>
            </a:r>
            <a:r>
              <a:rPr lang="en-US" altLang="zh-CN" sz="1400" b="1" dirty="0" err="1">
                <a:cs typeface="+mn-ea"/>
                <a:sym typeface="+mn-lt"/>
              </a:rPr>
              <a:t>Integer.valueOf</a:t>
            </a:r>
            <a:r>
              <a:rPr lang="en-US" altLang="zh-CN" sz="1400" b="1" dirty="0">
                <a:cs typeface="+mn-ea"/>
                <a:sym typeface="+mn-lt"/>
              </a:rPr>
              <a:t>(selectedNode.name));</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S.offer</a:t>
            </a:r>
            <a:r>
              <a:rPr lang="en-US" altLang="zh-CN" sz="1400" b="1" dirty="0">
                <a:cs typeface="+mn-ea"/>
                <a:sym typeface="+mn-lt"/>
              </a:rPr>
              <a:t>(</a:t>
            </a:r>
            <a:r>
              <a:rPr lang="en-US" altLang="zh-CN" sz="1400" b="1" dirty="0" err="1">
                <a:cs typeface="+mn-ea"/>
                <a:sym typeface="+mn-lt"/>
              </a:rPr>
              <a:t>selectedNode</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influence++;</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activeList.offer</a:t>
            </a:r>
            <a:r>
              <a:rPr lang="en-US" altLang="zh-CN" sz="1400" b="1" dirty="0">
                <a:cs typeface="+mn-ea"/>
                <a:sym typeface="+mn-lt"/>
              </a:rPr>
              <a:t>(</a:t>
            </a:r>
            <a:r>
              <a:rPr lang="en-US" altLang="zh-CN" sz="1400" b="1" dirty="0" err="1">
                <a:cs typeface="+mn-ea"/>
                <a:sym typeface="+mn-lt"/>
              </a:rPr>
              <a:t>selectedNode</a:t>
            </a:r>
            <a:r>
              <a:rPr lang="en-US" altLang="zh-CN" sz="1400" b="1" dirty="0">
                <a:cs typeface="+mn-ea"/>
                <a:sym typeface="+mn-lt"/>
              </a:rPr>
              <a:t>);</a:t>
            </a:r>
            <a:endParaRPr lang="zh-CN" altLang="en-US" sz="1400" b="1" dirty="0">
              <a:cs typeface="+mn-ea"/>
              <a:sym typeface="+mn-lt"/>
            </a:endParaRPr>
          </a:p>
          <a:p>
            <a:r>
              <a:rPr lang="zh-CN" altLang="en-US" sz="1400" b="1" dirty="0">
                <a:cs typeface="+mn-ea"/>
                <a:sym typeface="+mn-lt"/>
              </a:rPr>
              <a:t>                </a:t>
            </a:r>
            <a:r>
              <a:rPr lang="en-US" altLang="zh-CN" sz="1400" b="1" dirty="0">
                <a:cs typeface="+mn-ea"/>
                <a:sym typeface="+mn-lt"/>
              </a:rPr>
              <a:t>LinkedList&lt;Node&gt; </a:t>
            </a:r>
            <a:r>
              <a:rPr lang="en-US" altLang="zh-CN" sz="1400" b="1" dirty="0" err="1">
                <a:cs typeface="+mn-ea"/>
                <a:sym typeface="+mn-lt"/>
              </a:rPr>
              <a:t>newAdd</a:t>
            </a:r>
            <a:r>
              <a:rPr lang="en-US" altLang="zh-CN" sz="1400" b="1" dirty="0">
                <a:cs typeface="+mn-ea"/>
                <a:sym typeface="+mn-lt"/>
              </a:rPr>
              <a:t>=new LinkedList&lt;&gt;();</a:t>
            </a:r>
            <a:endParaRPr lang="en-US" altLang="zh-CN" sz="1400" b="1" dirty="0">
              <a:cs typeface="+mn-ea"/>
              <a:sym typeface="+mn-lt"/>
            </a:endParaRPr>
          </a:p>
          <a:p>
            <a:r>
              <a:rPr lang="en-US" altLang="zh-CN" sz="1400" b="1" dirty="0">
                <a:cs typeface="+mn-ea"/>
                <a:sym typeface="+mn-lt"/>
              </a:rPr>
              <a:t>                while(!</a:t>
            </a:r>
            <a:r>
              <a:rPr lang="en-US" altLang="zh-CN" sz="1400" b="1" dirty="0" err="1">
                <a:cs typeface="+mn-ea"/>
                <a:sym typeface="+mn-lt"/>
              </a:rPr>
              <a:t>activeList.isEmpty</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System.out.println</a:t>
            </a:r>
            <a:r>
              <a:rPr lang="en-US" altLang="zh-CN" sz="1400" b="1" dirty="0">
                <a:cs typeface="+mn-ea"/>
                <a:sym typeface="+mn-lt"/>
              </a:rPr>
              <a:t>(</a:t>
            </a:r>
            <a:r>
              <a:rPr lang="en-US" altLang="zh-CN" sz="1400" b="1" dirty="0" err="1">
                <a:cs typeface="+mn-ea"/>
                <a:sym typeface="+mn-lt"/>
              </a:rPr>
              <a:t>activeList</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for(Node x:activeList){</a:t>
            </a:r>
            <a:endParaRPr lang="en-US" altLang="zh-CN" sz="1400" b="1" dirty="0">
              <a:cs typeface="+mn-ea"/>
              <a:sym typeface="+mn-lt"/>
            </a:endParaRPr>
          </a:p>
          <a:p>
            <a:r>
              <a:rPr lang="en-US" altLang="zh-CN" sz="1400" b="1" dirty="0">
                <a:cs typeface="+mn-ea"/>
                <a:sym typeface="+mn-lt"/>
              </a:rPr>
              <a:t>                        Vector&lt;Node&gt; neighbors= (Vector&lt;Node&gt;) </a:t>
            </a:r>
            <a:r>
              <a:rPr lang="en-US" altLang="zh-CN" sz="1400" b="1" dirty="0" err="1">
                <a:cs typeface="+mn-ea"/>
                <a:sym typeface="+mn-lt"/>
              </a:rPr>
              <a:t>x.next.clone</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System.out.println</a:t>
            </a:r>
            <a:r>
              <a:rPr lang="en-US" altLang="zh-CN" sz="1400" b="1" dirty="0">
                <a:cs typeface="+mn-ea"/>
                <a:sym typeface="+mn-lt"/>
              </a:rPr>
              <a:t>(x+".</a:t>
            </a:r>
            <a:r>
              <a:rPr lang="en-US" altLang="zh-CN" sz="1400" b="1" dirty="0" err="1">
                <a:cs typeface="+mn-ea"/>
                <a:sym typeface="+mn-lt"/>
              </a:rPr>
              <a:t>nbr</a:t>
            </a:r>
            <a:r>
              <a:rPr lang="en-US" altLang="zh-CN" sz="1400" b="1" dirty="0">
                <a:cs typeface="+mn-ea"/>
                <a:sym typeface="+mn-lt"/>
              </a:rPr>
              <a:t>"+neighbors);</a:t>
            </a:r>
            <a:endParaRPr lang="en-US" altLang="zh-CN" sz="1400" b="1" dirty="0">
              <a:cs typeface="+mn-ea"/>
              <a:sym typeface="+mn-lt"/>
            </a:endParaRPr>
          </a:p>
          <a:p>
            <a:r>
              <a:rPr lang="en-US" altLang="zh-CN" sz="1400" b="1" dirty="0">
                <a:cs typeface="+mn-ea"/>
                <a:sym typeface="+mn-lt"/>
              </a:rPr>
              <a:t>                        for(Node </a:t>
            </a:r>
            <a:r>
              <a:rPr lang="en-US" altLang="zh-CN" sz="1400" b="1" dirty="0" err="1">
                <a:cs typeface="+mn-ea"/>
                <a:sym typeface="+mn-lt"/>
              </a:rPr>
              <a:t>neighbor:neighbors</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if(</a:t>
            </a:r>
            <a:r>
              <a:rPr lang="en-US" altLang="zh-CN" sz="1400" b="1" dirty="0" err="1">
                <a:cs typeface="+mn-ea"/>
                <a:sym typeface="+mn-lt"/>
              </a:rPr>
              <a:t>neighbor.state</a:t>
            </a:r>
            <a:r>
              <a:rPr lang="en-US" altLang="zh-CN" sz="1400" b="1" dirty="0">
                <a:cs typeface="+mn-ea"/>
                <a:sym typeface="+mn-lt"/>
              </a:rPr>
              <a:t>!=1){</a:t>
            </a:r>
            <a:endParaRPr lang="en-US" altLang="zh-CN" sz="1400" b="1" dirty="0">
              <a:cs typeface="+mn-ea"/>
              <a:sym typeface="+mn-lt"/>
            </a:endParaRPr>
          </a:p>
          <a:p>
            <a:r>
              <a:rPr lang="en-US" altLang="zh-CN" sz="1400" b="1" dirty="0">
                <a:cs typeface="+mn-ea"/>
                <a:sym typeface="+mn-lt"/>
              </a:rPr>
              <a:t>                                Edge </a:t>
            </a:r>
            <a:r>
              <a:rPr lang="en-US" altLang="zh-CN" sz="1400" b="1" dirty="0" err="1">
                <a:cs typeface="+mn-ea"/>
                <a:sym typeface="+mn-lt"/>
              </a:rPr>
              <a:t>tmp</a:t>
            </a:r>
            <a:r>
              <a:rPr lang="en-US" altLang="zh-CN" sz="1400" b="1" dirty="0">
                <a:cs typeface="+mn-ea"/>
                <a:sym typeface="+mn-lt"/>
              </a:rPr>
              <a:t>=new Edge(</a:t>
            </a:r>
            <a:r>
              <a:rPr lang="en-US" altLang="zh-CN" sz="1400" b="1" dirty="0" err="1">
                <a:cs typeface="+mn-ea"/>
                <a:sym typeface="+mn-lt"/>
              </a:rPr>
              <a:t>x,neighbor</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double det=</a:t>
            </a:r>
            <a:r>
              <a:rPr lang="en-US" altLang="zh-CN" sz="1400" b="1" dirty="0" err="1">
                <a:cs typeface="+mn-ea"/>
                <a:sym typeface="+mn-lt"/>
              </a:rPr>
              <a:t>Math.random</a:t>
            </a:r>
            <a:r>
              <a:rPr lang="en-US" altLang="zh-CN" sz="1400" b="1" dirty="0">
                <a:cs typeface="+mn-ea"/>
                <a:sym typeface="+mn-lt"/>
              </a:rPr>
              <a:t>();</a:t>
            </a:r>
            <a:endParaRPr lang="zh-CN" altLang="en-US" sz="1400" b="1" dirty="0">
              <a:cs typeface="+mn-ea"/>
              <a:sym typeface="+mn-lt"/>
            </a:endParaRPr>
          </a:p>
          <a:p>
            <a:r>
              <a:rPr lang="zh-CN" altLang="en-US" sz="1400" b="1" dirty="0">
                <a:cs typeface="+mn-ea"/>
                <a:sym typeface="+mn-lt"/>
              </a:rPr>
              <a:t>                                </a:t>
            </a:r>
            <a:r>
              <a:rPr lang="en-US" altLang="zh-CN" sz="1400" b="1" dirty="0">
                <a:cs typeface="+mn-ea"/>
                <a:sym typeface="+mn-lt"/>
              </a:rPr>
              <a:t>//double det=1;</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neighbor.p</a:t>
            </a:r>
            <a:r>
              <a:rPr lang="en-US" altLang="zh-CN" sz="1400" b="1" dirty="0">
                <a:cs typeface="+mn-ea"/>
                <a:sym typeface="+mn-lt"/>
              </a:rPr>
              <a:t>*=((1- det*</a:t>
            </a:r>
            <a:r>
              <a:rPr lang="en-US" altLang="zh-CN" sz="1400" b="1" dirty="0" err="1">
                <a:cs typeface="+mn-ea"/>
                <a:sym typeface="+mn-lt"/>
              </a:rPr>
              <a:t>edgeSet.get</a:t>
            </a:r>
            <a:r>
              <a:rPr lang="en-US" altLang="zh-CN" sz="1400" b="1" dirty="0">
                <a:cs typeface="+mn-ea"/>
                <a:sym typeface="+mn-lt"/>
              </a:rPr>
              <a:t>(</a:t>
            </a:r>
            <a:r>
              <a:rPr lang="en-US" altLang="zh-CN" sz="1400" b="1" dirty="0" err="1">
                <a:cs typeface="+mn-ea"/>
                <a:sym typeface="+mn-lt"/>
              </a:rPr>
              <a:t>tmp</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a:t>
            </a:r>
            <a:endParaRPr lang="en-US" altLang="zh-CN" sz="1400" b="1" dirty="0">
              <a:cs typeface="+mn-ea"/>
              <a:sym typeface="+mn-lt"/>
            </a:endParaRPr>
          </a:p>
          <a:p>
            <a:r>
              <a:rPr lang="en-US" altLang="zh-CN" sz="1400" b="1" dirty="0">
                <a:cs typeface="+mn-ea"/>
                <a:sym typeface="+mn-lt"/>
              </a:rPr>
              <a:t>                        }</a:t>
            </a:r>
            <a:endParaRPr lang="en-US" altLang="zh-CN" sz="1400" b="1" dirty="0">
              <a:cs typeface="+mn-ea"/>
              <a:sym typeface="+mn-lt"/>
            </a:endParaRPr>
          </a:p>
          <a:p>
            <a:endParaRPr lang="en-US" altLang="zh-CN" sz="11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2381254" y="290423"/>
            <a:ext cx="4240359" cy="400110"/>
          </a:xfrm>
          <a:prstGeom prst="rect">
            <a:avLst/>
          </a:prstGeom>
          <a:noFill/>
        </p:spPr>
        <p:txBody>
          <a:bodyPr wrap="square" rtlCol="0">
            <a:spAutoFit/>
          </a:bodyPr>
          <a:lstStyle/>
          <a:p>
            <a:pPr algn="dist"/>
            <a:r>
              <a:rPr lang="en-US" altLang="zh-CN" sz="2000" b="1" dirty="0" err="1">
                <a:solidFill>
                  <a:srgbClr val="665C8A"/>
                </a:solidFill>
                <a:cs typeface="+mn-ea"/>
                <a:sym typeface="+mn-lt"/>
              </a:rPr>
              <a:t>MainSolution</a:t>
            </a:r>
            <a:r>
              <a:rPr lang="zh-CN" altLang="en-US" sz="2000" b="1" dirty="0">
                <a:solidFill>
                  <a:srgbClr val="665C8A"/>
                </a:solidFill>
                <a:cs typeface="+mn-ea"/>
                <a:sym typeface="+mn-lt"/>
              </a:rPr>
              <a:t>类代码部分（第三部分）</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3" name="矩形 2"/>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23852" y="1146989"/>
            <a:ext cx="9238123" cy="5693866"/>
          </a:xfrm>
          <a:prstGeom prst="rect">
            <a:avLst/>
          </a:prstGeom>
          <a:noFill/>
        </p:spPr>
        <p:txBody>
          <a:bodyPr wrap="square" rtlCol="0">
            <a:spAutoFit/>
          </a:bodyPr>
          <a:lstStyle/>
          <a:p>
            <a:r>
              <a:rPr lang="en-US" altLang="zh-CN" sz="1400" b="1" dirty="0">
                <a:cs typeface="+mn-ea"/>
                <a:sym typeface="+mn-lt"/>
              </a:rPr>
              <a:t>for(Node </a:t>
            </a:r>
            <a:r>
              <a:rPr lang="en-US" altLang="zh-CN" sz="1400" b="1" dirty="0" err="1">
                <a:cs typeface="+mn-ea"/>
                <a:sym typeface="+mn-lt"/>
              </a:rPr>
              <a:t>neighbor:neighbors</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if((</a:t>
            </a:r>
            <a:r>
              <a:rPr lang="en-US" altLang="zh-CN" sz="1400" b="1" dirty="0" err="1">
                <a:cs typeface="+mn-ea"/>
                <a:sym typeface="+mn-lt"/>
              </a:rPr>
              <a:t>neighbor.p</a:t>
            </a:r>
            <a:r>
              <a:rPr lang="en-US" altLang="zh-CN" sz="1400" b="1" dirty="0">
                <a:cs typeface="+mn-ea"/>
                <a:sym typeface="+mn-lt"/>
              </a:rPr>
              <a:t>*</a:t>
            </a:r>
            <a:r>
              <a:rPr lang="en-US" altLang="zh-CN" sz="1400" b="1" dirty="0" err="1">
                <a:cs typeface="+mn-ea"/>
                <a:sym typeface="+mn-lt"/>
              </a:rPr>
              <a:t>neighbor.p</a:t>
            </a:r>
            <a:r>
              <a:rPr lang="en-US" altLang="zh-CN" sz="1400" b="1" dirty="0">
                <a:cs typeface="+mn-ea"/>
                <a:sym typeface="+mn-lt"/>
              </a:rPr>
              <a:t>*</a:t>
            </a:r>
            <a:r>
              <a:rPr lang="en-US" altLang="zh-CN" sz="1400" b="1" dirty="0" err="1">
                <a:cs typeface="+mn-ea"/>
                <a:sym typeface="+mn-lt"/>
              </a:rPr>
              <a:t>neighbor.p</a:t>
            </a:r>
            <a:r>
              <a:rPr lang="en-US" altLang="zh-CN" sz="1400" b="1" dirty="0">
                <a:cs typeface="+mn-ea"/>
                <a:sym typeface="+mn-lt"/>
              </a:rPr>
              <a:t>)&lt;0.5&amp;&amp;</a:t>
            </a:r>
            <a:r>
              <a:rPr lang="en-US" altLang="zh-CN" sz="1400" b="1" dirty="0" err="1">
                <a:cs typeface="+mn-ea"/>
                <a:sym typeface="+mn-lt"/>
              </a:rPr>
              <a:t>neighbor.state</a:t>
            </a:r>
            <a:r>
              <a:rPr lang="en-US" altLang="zh-CN" sz="1400" b="1" dirty="0">
                <a:cs typeface="+mn-ea"/>
                <a:sym typeface="+mn-lt"/>
              </a:rPr>
              <a:t>==0){</a:t>
            </a:r>
            <a:endParaRPr lang="zh-CN" altLang="en-US" sz="1400" b="1" dirty="0">
              <a:cs typeface="+mn-ea"/>
              <a:sym typeface="+mn-lt"/>
            </a:endParaRPr>
          </a:p>
          <a:p>
            <a:r>
              <a:rPr lang="zh-CN" altLang="en-US" sz="1400" b="1" dirty="0">
                <a:cs typeface="+mn-ea"/>
                <a:sym typeface="+mn-lt"/>
              </a:rPr>
              <a:t>                                </a:t>
            </a:r>
            <a:r>
              <a:rPr lang="en-US" altLang="zh-CN" sz="1400" b="1" dirty="0" err="1">
                <a:cs typeface="+mn-ea"/>
                <a:sym typeface="+mn-lt"/>
              </a:rPr>
              <a:t>neighbor.state</a:t>
            </a:r>
            <a:r>
              <a:rPr lang="en-US" altLang="zh-CN" sz="1400" b="1" dirty="0">
                <a:cs typeface="+mn-ea"/>
                <a:sym typeface="+mn-lt"/>
              </a:rPr>
              <a:t>=1;//visited tag</a:t>
            </a:r>
            <a:endParaRPr lang="en-US" altLang="zh-CN" sz="1400" b="1" dirty="0">
              <a:cs typeface="+mn-ea"/>
              <a:sym typeface="+mn-lt"/>
            </a:endParaRPr>
          </a:p>
          <a:p>
            <a:r>
              <a:rPr lang="en-US" altLang="zh-CN" sz="1400" b="1" dirty="0">
                <a:cs typeface="+mn-ea"/>
                <a:sym typeface="+mn-lt"/>
              </a:rPr>
              <a:t>                                Node add=</a:t>
            </a:r>
            <a:r>
              <a:rPr lang="en-US" altLang="zh-CN" sz="1400" b="1" dirty="0" err="1">
                <a:cs typeface="+mn-ea"/>
                <a:sym typeface="+mn-lt"/>
              </a:rPr>
              <a:t>nodeSet.get</a:t>
            </a:r>
            <a:r>
              <a:rPr lang="en-US" altLang="zh-CN" sz="1400" b="1" dirty="0">
                <a:cs typeface="+mn-ea"/>
                <a:sym typeface="+mn-lt"/>
              </a:rPr>
              <a:t>(</a:t>
            </a:r>
            <a:r>
              <a:rPr lang="en-US" altLang="zh-CN" sz="1400" b="1" dirty="0" err="1">
                <a:cs typeface="+mn-ea"/>
                <a:sym typeface="+mn-lt"/>
              </a:rPr>
              <a:t>Integer.valueOf</a:t>
            </a:r>
            <a:r>
              <a:rPr lang="en-US" altLang="zh-CN" sz="1400" b="1" dirty="0">
                <a:cs typeface="+mn-ea"/>
                <a:sym typeface="+mn-lt"/>
              </a:rPr>
              <a:t>(neighbor.name));</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add.state</a:t>
            </a:r>
            <a:r>
              <a:rPr lang="en-US" altLang="zh-CN" sz="1400" b="1" dirty="0">
                <a:cs typeface="+mn-ea"/>
                <a:sym typeface="+mn-lt"/>
              </a:rPr>
              <a:t>=1;</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newAdd.offer</a:t>
            </a:r>
            <a:r>
              <a:rPr lang="en-US" altLang="zh-CN" sz="1400" b="1" dirty="0">
                <a:cs typeface="+mn-ea"/>
                <a:sym typeface="+mn-lt"/>
              </a:rPr>
              <a:t>(add);</a:t>
            </a:r>
            <a:endParaRPr lang="en-US" altLang="zh-CN" sz="1400" b="1" dirty="0">
              <a:cs typeface="+mn-ea"/>
              <a:sym typeface="+mn-lt"/>
            </a:endParaRPr>
          </a:p>
          <a:p>
            <a:r>
              <a:rPr lang="en-US" altLang="zh-CN" sz="1400" b="1" dirty="0">
                <a:cs typeface="+mn-ea"/>
                <a:sym typeface="+mn-lt"/>
              </a:rPr>
              <a:t>                                influence++;</a:t>
            </a:r>
            <a:endParaRPr lang="en-US" altLang="zh-CN" sz="1400" b="1" dirty="0">
              <a:cs typeface="+mn-ea"/>
              <a:sym typeface="+mn-lt"/>
            </a:endParaRPr>
          </a:p>
          <a:p>
            <a:r>
              <a:rPr lang="en-US" altLang="zh-CN" sz="1400" b="1" dirty="0">
                <a:cs typeface="+mn-ea"/>
                <a:sym typeface="+mn-lt"/>
              </a:rPr>
              <a:t>                            }</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neighbor.p</a:t>
            </a:r>
            <a:r>
              <a:rPr lang="en-US" altLang="zh-CN" sz="1400" b="1" dirty="0">
                <a:cs typeface="+mn-ea"/>
                <a:sym typeface="+mn-lt"/>
              </a:rPr>
              <a:t>=1;</a:t>
            </a:r>
            <a:endParaRPr lang="zh-CN" altLang="en-US" sz="1400" b="1" dirty="0">
              <a:cs typeface="+mn-ea"/>
              <a:sym typeface="+mn-lt"/>
            </a:endParaRPr>
          </a:p>
          <a:p>
            <a:r>
              <a:rPr lang="zh-CN" altLang="en-US" sz="1400" b="1" dirty="0">
                <a:cs typeface="+mn-ea"/>
                <a:sym typeface="+mn-lt"/>
              </a:rPr>
              <a:t>                        </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activeList.clear</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activeList.addAll</a:t>
            </a:r>
            <a:r>
              <a:rPr lang="en-US" altLang="zh-CN" sz="1400" b="1" dirty="0">
                <a:cs typeface="+mn-ea"/>
                <a:sym typeface="+mn-lt"/>
              </a:rPr>
              <a:t>(</a:t>
            </a:r>
            <a:r>
              <a:rPr lang="en-US" altLang="zh-CN" sz="1400" b="1" dirty="0" err="1">
                <a:cs typeface="+mn-ea"/>
                <a:sym typeface="+mn-lt"/>
              </a:rPr>
              <a:t>newAdd</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newAdd.clear</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a:t>
            </a:r>
            <a:endParaRPr lang="en-US" altLang="zh-CN" sz="1400" b="1" dirty="0">
              <a:cs typeface="+mn-ea"/>
              <a:sym typeface="+mn-lt"/>
            </a:endParaRPr>
          </a:p>
          <a:p>
            <a:r>
              <a:rPr lang="en-US" altLang="zh-CN" sz="1400" b="1" dirty="0">
                <a:cs typeface="+mn-ea"/>
                <a:sym typeface="+mn-lt"/>
              </a:rPr>
              <a:t>            }</a:t>
            </a:r>
            <a:endParaRPr lang="en-US" altLang="zh-CN" sz="1400" b="1" dirty="0">
              <a:cs typeface="+mn-ea"/>
              <a:sym typeface="+mn-lt"/>
            </a:endParaRPr>
          </a:p>
          <a:p>
            <a:r>
              <a:rPr lang="en-US" altLang="zh-CN" sz="1400" b="1" dirty="0">
                <a:cs typeface="+mn-ea"/>
                <a:sym typeface="+mn-lt"/>
              </a:rPr>
              <a:t>            long later = </a:t>
            </a:r>
            <a:r>
              <a:rPr lang="en-US" altLang="zh-CN" sz="1400" b="1" dirty="0" err="1">
                <a:cs typeface="+mn-ea"/>
                <a:sym typeface="+mn-lt"/>
              </a:rPr>
              <a:t>System.currentTimeMillis</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times=later-before;</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sumInfluence</a:t>
            </a:r>
            <a:r>
              <a:rPr lang="en-US" altLang="zh-CN" sz="1400" b="1" dirty="0">
                <a:cs typeface="+mn-ea"/>
                <a:sym typeface="+mn-lt"/>
              </a:rPr>
              <a:t>+=influence;</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sumTimes</a:t>
            </a:r>
            <a:r>
              <a:rPr lang="en-US" altLang="zh-CN" sz="1400" b="1" dirty="0">
                <a:cs typeface="+mn-ea"/>
                <a:sym typeface="+mn-lt"/>
              </a:rPr>
              <a:t>+=times;</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final_S</a:t>
            </a:r>
            <a:r>
              <a:rPr lang="en-US" altLang="zh-CN" sz="1400" b="1" dirty="0">
                <a:cs typeface="+mn-ea"/>
                <a:sym typeface="+mn-lt"/>
              </a:rPr>
              <a:t>= (LinkedList&lt;Node&gt;) </a:t>
            </a:r>
            <a:r>
              <a:rPr lang="en-US" altLang="zh-CN" sz="1400" b="1" dirty="0" err="1">
                <a:cs typeface="+mn-ea"/>
                <a:sym typeface="+mn-lt"/>
              </a:rPr>
              <a:t>S.clone</a:t>
            </a:r>
            <a:r>
              <a:rPr lang="en-US" altLang="zh-CN" sz="1400" b="1" dirty="0">
                <a:cs typeface="+mn-ea"/>
                <a:sym typeface="+mn-lt"/>
              </a:rPr>
              <a:t>();</a:t>
            </a:r>
            <a:endParaRPr lang="en-US" altLang="zh-CN" sz="1400" b="1" dirty="0">
              <a:cs typeface="+mn-ea"/>
              <a:sym typeface="+mn-lt"/>
            </a:endParaRPr>
          </a:p>
          <a:p>
            <a:r>
              <a:rPr lang="en-US" altLang="zh-CN" sz="1400" b="1" dirty="0">
                <a:cs typeface="+mn-ea"/>
                <a:sym typeface="+mn-lt"/>
              </a:rPr>
              <a:t>        }</a:t>
            </a:r>
            <a:endParaRPr lang="en-US" altLang="zh-CN" sz="1400" b="1" dirty="0">
              <a:cs typeface="+mn-ea"/>
              <a:sym typeface="+mn-lt"/>
            </a:endParaRPr>
          </a:p>
          <a:p>
            <a:r>
              <a:rPr lang="en-US" altLang="zh-CN" sz="1400" b="1" dirty="0">
                <a:cs typeface="+mn-ea"/>
                <a:sym typeface="+mn-lt"/>
              </a:rPr>
              <a:t>        </a:t>
            </a:r>
            <a:r>
              <a:rPr lang="en-US" altLang="zh-CN" sz="1400" b="1" dirty="0" err="1">
                <a:cs typeface="+mn-ea"/>
                <a:sym typeface="+mn-lt"/>
              </a:rPr>
              <a:t>System.out.println</a:t>
            </a:r>
            <a:r>
              <a:rPr lang="en-US" altLang="zh-CN" sz="1400" b="1" dirty="0">
                <a:cs typeface="+mn-ea"/>
                <a:sym typeface="+mn-lt"/>
              </a:rPr>
              <a:t>("======= Final Result ======");</a:t>
            </a:r>
            <a:endParaRPr lang="en-US" altLang="zh-CN" sz="1400" b="1" dirty="0">
              <a:cs typeface="+mn-ea"/>
              <a:sym typeface="+mn-lt"/>
            </a:endParaRPr>
          </a:p>
          <a:p>
            <a:r>
              <a:rPr lang="en-US" altLang="zh-CN" sz="1400" b="1" dirty="0">
                <a:cs typeface="+mn-ea"/>
                <a:sym typeface="+mn-lt"/>
              </a:rPr>
              <a:t>        … …</a:t>
            </a:r>
            <a:endParaRPr lang="en-US" altLang="zh-CN" sz="1400" b="1" dirty="0">
              <a:cs typeface="+mn-ea"/>
              <a:sym typeface="+mn-lt"/>
            </a:endParaRPr>
          </a:p>
          <a:p>
            <a:r>
              <a:rPr lang="en-US" altLang="zh-CN" sz="1400" b="1" dirty="0">
                <a:cs typeface="+mn-ea"/>
                <a:sym typeface="+mn-lt"/>
              </a:rPr>
              <a:t>    }</a:t>
            </a:r>
            <a:endParaRPr lang="en-US" altLang="zh-CN" sz="1400" b="1" dirty="0">
              <a:cs typeface="+mn-ea"/>
              <a:sym typeface="+mn-lt"/>
            </a:endParaRPr>
          </a:p>
          <a:p>
            <a:r>
              <a:rPr lang="en-US" altLang="zh-CN" sz="1400" b="1" dirty="0">
                <a:cs typeface="+mn-ea"/>
                <a:sym typeface="+mn-lt"/>
              </a:rPr>
              <a:t>}</a:t>
            </a:r>
            <a:endParaRPr lang="en-US" altLang="zh-CN" sz="14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2743805" y="283557"/>
            <a:ext cx="4240359" cy="400110"/>
          </a:xfrm>
          <a:prstGeom prst="rect">
            <a:avLst/>
          </a:prstGeom>
          <a:noFill/>
        </p:spPr>
        <p:txBody>
          <a:bodyPr wrap="square" rtlCol="0">
            <a:spAutoFit/>
          </a:bodyPr>
          <a:lstStyle/>
          <a:p>
            <a:pPr algn="dist"/>
            <a:r>
              <a:rPr lang="en-US" altLang="zh-CN" sz="2000" b="1" dirty="0" err="1">
                <a:solidFill>
                  <a:srgbClr val="665C8A"/>
                </a:solidFill>
                <a:cs typeface="+mn-ea"/>
                <a:sym typeface="+mn-lt"/>
              </a:rPr>
              <a:t>MainSolution</a:t>
            </a:r>
            <a:r>
              <a:rPr lang="zh-CN" altLang="en-US" sz="2000" b="1" dirty="0">
                <a:solidFill>
                  <a:srgbClr val="665C8A"/>
                </a:solidFill>
                <a:cs typeface="+mn-ea"/>
                <a:sym typeface="+mn-lt"/>
              </a:rPr>
              <a:t>类代码部分（第四部分）</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3" name="矩形 2"/>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3655" y="4194810"/>
            <a:ext cx="12221210" cy="140906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485640" y="2194560"/>
            <a:ext cx="5420995" cy="2675890"/>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2367280" y="2194560"/>
            <a:ext cx="1972310" cy="2675890"/>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4643656" y="2871470"/>
            <a:ext cx="5262979" cy="646331"/>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cs typeface="OPPOSans R" panose="00020600040101010101" pitchFamily="18" charset="-122"/>
              </a:defRPr>
            </a:lvl1pPr>
          </a:lstStyle>
          <a:p>
            <a:r>
              <a:rPr lang="zh-CN" altLang="en-US" sz="3600" dirty="0">
                <a:latin typeface="+mn-lt"/>
                <a:ea typeface="+mn-ea"/>
                <a:cs typeface="+mn-ea"/>
                <a:sym typeface="+mn-lt"/>
              </a:rPr>
              <a:t>问题解决与程序运行结果</a:t>
            </a:r>
            <a:endParaRPr lang="zh-CN" altLang="en-US" sz="3600" dirty="0">
              <a:latin typeface="+mn-lt"/>
              <a:ea typeface="+mn-ea"/>
              <a:cs typeface="+mn-ea"/>
              <a:sym typeface="+mn-lt"/>
            </a:endParaRPr>
          </a:p>
        </p:txBody>
      </p:sp>
      <p:sp>
        <p:nvSpPr>
          <p:cNvPr id="28" name="矩形 27"/>
          <p:cNvSpPr/>
          <p:nvPr/>
        </p:nvSpPr>
        <p:spPr>
          <a:xfrm>
            <a:off x="4643656" y="3607654"/>
            <a:ext cx="4697730" cy="338554"/>
          </a:xfrm>
          <a:prstGeom prst="rect">
            <a:avLst/>
          </a:prstGeom>
        </p:spPr>
        <p:txBody>
          <a:bodyPr wrap="square">
            <a:spAutoFit/>
          </a:bodyPr>
          <a:lstStyle/>
          <a:p>
            <a:r>
              <a:rPr lang="en-US" altLang="zh-CN" sz="1600" dirty="0">
                <a:solidFill>
                  <a:schemeClr val="bg1"/>
                </a:solidFill>
                <a:cs typeface="+mn-ea"/>
                <a:sym typeface="+mn-lt"/>
              </a:rPr>
              <a:t>Problem Solving and Program Results</a:t>
            </a:r>
            <a:endParaRPr lang="en-US" altLang="zh-CN" sz="1600" dirty="0">
              <a:solidFill>
                <a:schemeClr val="bg1"/>
              </a:solidFill>
              <a:cs typeface="+mn-ea"/>
              <a:sym typeface="+mn-lt"/>
            </a:endParaRPr>
          </a:p>
        </p:txBody>
      </p:sp>
      <p:sp>
        <p:nvSpPr>
          <p:cNvPr id="19" name="矩形 18"/>
          <p:cNvSpPr/>
          <p:nvPr/>
        </p:nvSpPr>
        <p:spPr>
          <a:xfrm>
            <a:off x="4784725" y="4115435"/>
            <a:ext cx="1826895" cy="306705"/>
          </a:xfrm>
          <a:prstGeom prst="rect">
            <a:avLst/>
          </a:prstGeom>
        </p:spPr>
        <p:txBody>
          <a:bodyPr wrap="square">
            <a:spAutoFit/>
          </a:bodyPr>
          <a:lstStyle/>
          <a:p>
            <a:pPr marL="285750" indent="-285750" algn="dist">
              <a:buFont typeface="Wingdings" panose="05000000000000000000" charset="0"/>
              <a:buChar char="p"/>
            </a:pPr>
            <a:r>
              <a:rPr lang="zh-CN" altLang="en-US" sz="1400" dirty="0">
                <a:solidFill>
                  <a:schemeClr val="bg1"/>
                </a:solidFill>
                <a:cs typeface="+mn-ea"/>
                <a:sym typeface="+mn-lt"/>
              </a:rPr>
              <a:t>程序运行设计</a:t>
            </a:r>
            <a:endParaRPr lang="zh-CN" altLang="en-US" sz="1400" dirty="0">
              <a:solidFill>
                <a:schemeClr val="bg1"/>
              </a:solidFill>
              <a:cs typeface="+mn-ea"/>
              <a:sym typeface="+mn-lt"/>
            </a:endParaRPr>
          </a:p>
        </p:txBody>
      </p:sp>
      <p:sp>
        <p:nvSpPr>
          <p:cNvPr id="2" name="矩形 1"/>
          <p:cNvSpPr/>
          <p:nvPr/>
        </p:nvSpPr>
        <p:spPr>
          <a:xfrm>
            <a:off x="7157085" y="4115435"/>
            <a:ext cx="2184301" cy="307777"/>
          </a:xfrm>
          <a:prstGeom prst="rect">
            <a:avLst/>
          </a:prstGeom>
        </p:spPr>
        <p:txBody>
          <a:bodyPr wrap="square">
            <a:spAutoFit/>
          </a:bodyPr>
          <a:lstStyle/>
          <a:p>
            <a:pPr marL="285750" indent="-285750" algn="dist">
              <a:buFont typeface="Wingdings" panose="05000000000000000000" charset="0"/>
              <a:buChar char="p"/>
            </a:pPr>
            <a:r>
              <a:rPr lang="zh-CN" altLang="en-US" sz="1400" dirty="0">
                <a:solidFill>
                  <a:schemeClr val="bg1"/>
                </a:solidFill>
                <a:cs typeface="+mn-ea"/>
                <a:sym typeface="+mn-lt"/>
              </a:rPr>
              <a:t>程序运行平台与结果</a:t>
            </a:r>
            <a:endParaRPr lang="zh-CN" altLang="en-US" sz="1400" dirty="0">
              <a:solidFill>
                <a:schemeClr val="bg1"/>
              </a:solidFill>
              <a:cs typeface="+mn-ea"/>
              <a:sym typeface="+mn-lt"/>
            </a:endParaRPr>
          </a:p>
        </p:txBody>
      </p:sp>
      <p:pic>
        <p:nvPicPr>
          <p:cNvPr id="17" name="图片 16" descr="21542997"/>
          <p:cNvPicPr>
            <a:picLocks noChangeAspect="1"/>
          </p:cNvPicPr>
          <p:nvPr/>
        </p:nvPicPr>
        <p:blipFill>
          <a:blip r:embed="rId1"/>
          <a:stretch>
            <a:fillRect/>
          </a:stretch>
        </p:blipFill>
        <p:spPr>
          <a:xfrm flipH="1">
            <a:off x="2486025" y="2800985"/>
            <a:ext cx="1589405" cy="158940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1891" y="1539332"/>
            <a:ext cx="9238123" cy="3289555"/>
          </a:xfrm>
          <a:prstGeom prst="rect">
            <a:avLst/>
          </a:prstGeom>
          <a:noFill/>
        </p:spPr>
        <p:txBody>
          <a:bodyPr wrap="square" rtlCol="0">
            <a:spAutoFit/>
          </a:bodyPr>
          <a:lstStyle/>
          <a:p>
            <a:pPr>
              <a:lnSpc>
                <a:spcPct val="150000"/>
              </a:lnSpc>
            </a:pPr>
            <a:r>
              <a:rPr lang="zh-CN" altLang="en-US" sz="1400" b="1" dirty="0">
                <a:cs typeface="+mn-ea"/>
                <a:sym typeface="+mn-lt"/>
              </a:rPr>
              <a:t>运行软件平台：</a:t>
            </a:r>
            <a:r>
              <a:rPr lang="en-US" altLang="zh-CN" sz="1400" b="1" dirty="0">
                <a:cs typeface="+mn-ea"/>
                <a:sym typeface="+mn-lt"/>
              </a:rPr>
              <a:t>Linux Fedora37 JVM </a:t>
            </a:r>
            <a:r>
              <a:rPr lang="en-US" altLang="zh-CN" sz="1400" b="1" dirty="0" err="1">
                <a:cs typeface="+mn-ea"/>
                <a:sym typeface="+mn-lt"/>
              </a:rPr>
              <a:t>VSCode</a:t>
            </a:r>
            <a:endParaRPr lang="en-US" altLang="zh-CN" sz="1400" b="1" dirty="0">
              <a:cs typeface="+mn-ea"/>
              <a:sym typeface="+mn-lt"/>
            </a:endParaRPr>
          </a:p>
          <a:p>
            <a:pPr>
              <a:lnSpc>
                <a:spcPct val="150000"/>
              </a:lnSpc>
            </a:pPr>
            <a:r>
              <a:rPr lang="zh-CN" altLang="en-US" sz="1400" b="1" dirty="0">
                <a:cs typeface="+mn-ea"/>
                <a:sym typeface="+mn-lt"/>
              </a:rPr>
              <a:t>硬件参数与平台：</a:t>
            </a:r>
            <a:r>
              <a:rPr lang="en-US" altLang="zh-CN" sz="1400" b="1" dirty="0">
                <a:cs typeface="+mn-ea"/>
                <a:sym typeface="+mn-lt"/>
              </a:rPr>
              <a:t>Intel Core</a:t>
            </a:r>
            <a:r>
              <a:rPr lang="zh-CN" altLang="en-US" sz="1400" b="1" dirty="0">
                <a:cs typeface="+mn-ea"/>
                <a:sym typeface="+mn-lt"/>
              </a:rPr>
              <a:t>™ </a:t>
            </a:r>
            <a:r>
              <a:rPr lang="en-US" altLang="zh-CN" sz="1400" b="1" dirty="0">
                <a:cs typeface="+mn-ea"/>
                <a:sym typeface="+mn-lt"/>
              </a:rPr>
              <a:t>i7-12700  32GB RAM ECC  Samsung 980pro</a:t>
            </a:r>
            <a:endParaRPr lang="en-US" altLang="zh-CN" sz="1400" b="1" dirty="0">
              <a:cs typeface="+mn-ea"/>
              <a:sym typeface="+mn-lt"/>
            </a:endParaRPr>
          </a:p>
          <a:p>
            <a:pPr>
              <a:lnSpc>
                <a:spcPct val="150000"/>
              </a:lnSpc>
            </a:pPr>
            <a:r>
              <a:rPr lang="zh-CN" altLang="en-US" sz="1400" b="1" dirty="0">
                <a:cs typeface="+mn-ea"/>
                <a:sym typeface="+mn-lt"/>
              </a:rPr>
              <a:t>输入参数</a:t>
            </a:r>
            <a:r>
              <a:rPr lang="en-US" altLang="zh-CN" sz="1400" b="1" dirty="0">
                <a:cs typeface="+mn-ea"/>
                <a:sym typeface="+mn-lt"/>
              </a:rPr>
              <a:t>k</a:t>
            </a:r>
            <a:r>
              <a:rPr lang="zh-CN" altLang="en-US" sz="1400" b="1" dirty="0">
                <a:cs typeface="+mn-ea"/>
                <a:sym typeface="+mn-lt"/>
              </a:rPr>
              <a:t>：</a:t>
            </a:r>
            <a:r>
              <a:rPr lang="en-US" altLang="zh-CN" sz="1400" b="1" dirty="0">
                <a:cs typeface="+mn-ea"/>
                <a:sym typeface="+mn-lt"/>
              </a:rPr>
              <a:t>10</a:t>
            </a:r>
            <a:endParaRPr lang="en-US" altLang="zh-CN" sz="1400" b="1" dirty="0">
              <a:cs typeface="+mn-ea"/>
              <a:sym typeface="+mn-lt"/>
            </a:endParaRPr>
          </a:p>
          <a:p>
            <a:pPr>
              <a:lnSpc>
                <a:spcPct val="150000"/>
              </a:lnSpc>
            </a:pPr>
            <a:r>
              <a:rPr lang="zh-CN" altLang="en-US" sz="1400" b="1" dirty="0">
                <a:cs typeface="+mn-ea"/>
                <a:sym typeface="+mn-lt"/>
              </a:rPr>
              <a:t>运行时长</a:t>
            </a:r>
            <a:r>
              <a:rPr lang="zh-CN" altLang="en-US" sz="1400" b="1" dirty="0">
                <a:cs typeface="+mn-ea"/>
                <a:sym typeface="Wingdings" panose="05000000000000000000" pitchFamily="2" charset="2"/>
              </a:rPr>
              <a:t>：</a:t>
            </a:r>
            <a:r>
              <a:rPr lang="en-US" altLang="zh-CN" sz="1400" b="1" dirty="0">
                <a:cs typeface="+mn-ea"/>
                <a:sym typeface="Wingdings" panose="05000000000000000000" pitchFamily="2" charset="2"/>
              </a:rPr>
              <a:t>8ms</a:t>
            </a:r>
            <a:r>
              <a:rPr lang="zh-CN" altLang="en-US" sz="1400" b="1" dirty="0">
                <a:cs typeface="+mn-ea"/>
                <a:sym typeface="Wingdings" panose="05000000000000000000" pitchFamily="2" charset="2"/>
              </a:rPr>
              <a:t>（典型值）</a:t>
            </a:r>
            <a:endParaRPr lang="en-US" altLang="zh-CN" sz="1400" b="1" dirty="0">
              <a:cs typeface="+mn-ea"/>
              <a:sym typeface="Wingdings" panose="05000000000000000000" pitchFamily="2" charset="2"/>
            </a:endParaRPr>
          </a:p>
          <a:p>
            <a:pPr>
              <a:lnSpc>
                <a:spcPct val="150000"/>
              </a:lnSpc>
            </a:pPr>
            <a:r>
              <a:rPr lang="zh-CN" altLang="en-US" sz="1400" b="1" dirty="0">
                <a:cs typeface="+mn-ea"/>
                <a:sym typeface="+mn-lt"/>
              </a:rPr>
              <a:t>核心算法时间复杂度：</a:t>
            </a:r>
            <a:r>
              <a:rPr lang="en-US" altLang="zh-CN" sz="1400" b="1" dirty="0">
                <a:cs typeface="+mn-ea"/>
                <a:sym typeface="+mn-lt"/>
              </a:rPr>
              <a:t>n^5</a:t>
            </a:r>
            <a:endParaRPr lang="en-US" altLang="zh-CN" sz="1400" b="1" dirty="0">
              <a:cs typeface="+mn-ea"/>
              <a:sym typeface="+mn-lt"/>
            </a:endParaRPr>
          </a:p>
          <a:p>
            <a:pPr>
              <a:lnSpc>
                <a:spcPct val="150000"/>
              </a:lnSpc>
            </a:pPr>
            <a:r>
              <a:rPr lang="zh-CN" altLang="en-US" sz="1400" b="1" dirty="0">
                <a:cs typeface="+mn-ea"/>
                <a:sym typeface="+mn-lt"/>
              </a:rPr>
              <a:t>运行所占用内存：</a:t>
            </a:r>
            <a:r>
              <a:rPr lang="en-US" altLang="zh-CN" sz="1400" b="1" dirty="0">
                <a:cs typeface="+mn-ea"/>
                <a:sym typeface="+mn-lt"/>
              </a:rPr>
              <a:t>58338KB</a:t>
            </a:r>
            <a:r>
              <a:rPr lang="zh-CN" altLang="en-US" sz="1400" b="1" dirty="0">
                <a:cs typeface="+mn-ea"/>
                <a:sym typeface="+mn-lt"/>
              </a:rPr>
              <a:t>（典型值）</a:t>
            </a:r>
            <a:endParaRPr lang="en-US" altLang="zh-CN" sz="1400" b="1" dirty="0">
              <a:cs typeface="+mn-ea"/>
              <a:sym typeface="+mn-lt"/>
            </a:endParaRPr>
          </a:p>
          <a:p>
            <a:pPr>
              <a:lnSpc>
                <a:spcPct val="150000"/>
              </a:lnSpc>
            </a:pPr>
            <a:r>
              <a:rPr lang="zh-CN" altLang="en-US" sz="1400" b="1" dirty="0">
                <a:cs typeface="+mn-ea"/>
                <a:sym typeface="+mn-lt"/>
              </a:rPr>
              <a:t>核心算法空间复杂度：</a:t>
            </a:r>
            <a:r>
              <a:rPr lang="en-US" altLang="zh-CN" sz="1400" b="1" dirty="0">
                <a:cs typeface="+mn-ea"/>
                <a:sym typeface="+mn-lt"/>
              </a:rPr>
              <a:t>n^5</a:t>
            </a:r>
            <a:endParaRPr lang="en-US" altLang="zh-CN" sz="1400" b="1" dirty="0">
              <a:cs typeface="+mn-ea"/>
              <a:sym typeface="+mn-lt"/>
            </a:endParaRPr>
          </a:p>
          <a:p>
            <a:pPr>
              <a:lnSpc>
                <a:spcPct val="150000"/>
              </a:lnSpc>
            </a:pPr>
            <a:r>
              <a:rPr lang="zh-CN" altLang="en-US" sz="1400" b="1" dirty="0">
                <a:cs typeface="+mn-ea"/>
                <a:sym typeface="+mn-lt"/>
              </a:rPr>
              <a:t>线程调用情况：单线程</a:t>
            </a:r>
            <a:r>
              <a:rPr lang="en-US" altLang="zh-CN" sz="1400" b="1" dirty="0">
                <a:cs typeface="+mn-ea"/>
                <a:sym typeface="+mn-lt"/>
              </a:rPr>
              <a:t>(P-core)</a:t>
            </a:r>
            <a:r>
              <a:rPr lang="zh-CN" altLang="en-US" sz="1400" b="1" dirty="0">
                <a:cs typeface="+mn-ea"/>
                <a:sym typeface="+mn-lt"/>
              </a:rPr>
              <a:t> 单进程</a:t>
            </a:r>
            <a:endParaRPr lang="en-US" altLang="zh-CN" sz="1400" b="1" dirty="0">
              <a:cs typeface="+mn-ea"/>
              <a:sym typeface="+mn-lt"/>
            </a:endParaRPr>
          </a:p>
          <a:p>
            <a:pPr>
              <a:lnSpc>
                <a:spcPct val="150000"/>
              </a:lnSpc>
            </a:pPr>
            <a:endParaRPr lang="en-US" altLang="zh-CN" sz="1400" b="1" dirty="0">
              <a:cs typeface="+mn-ea"/>
              <a:sym typeface="+mn-lt"/>
            </a:endParaRPr>
          </a:p>
          <a:p>
            <a:pPr>
              <a:lnSpc>
                <a:spcPct val="150000"/>
              </a:lnSpc>
            </a:pPr>
            <a:r>
              <a:rPr lang="zh-CN" altLang="en-US" sz="1400" b="1" dirty="0">
                <a:cs typeface="+mn-ea"/>
                <a:sym typeface="+mn-lt"/>
              </a:rPr>
              <a:t>运行结果：</a:t>
            </a:r>
            <a:r>
              <a:rPr lang="en-US" altLang="zh-CN" sz="1400" b="1" dirty="0">
                <a:cs typeface="+mn-ea"/>
                <a:sym typeface="+mn-lt"/>
              </a:rPr>
              <a:t>70</a:t>
            </a:r>
            <a:r>
              <a:rPr lang="zh-CN" altLang="en-US" sz="1400" b="1" dirty="0">
                <a:cs typeface="+mn-ea"/>
                <a:sym typeface="+mn-lt"/>
              </a:rPr>
              <a:t>（典型值）</a:t>
            </a:r>
            <a:endParaRPr lang="en-US" altLang="zh-CN" sz="14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26"/>
          <p:cNvSpPr txBox="1"/>
          <p:nvPr/>
        </p:nvSpPr>
        <p:spPr>
          <a:xfrm>
            <a:off x="365125" y="220345"/>
            <a:ext cx="2723823" cy="369332"/>
          </a:xfrm>
          <a:prstGeom prst="rect">
            <a:avLst/>
          </a:prstGeom>
          <a:noFill/>
        </p:spPr>
        <p:txBody>
          <a:bodyPr wrap="none" rtlCol="0">
            <a:spAutoFit/>
          </a:bodyPr>
          <a:lstStyle/>
          <a:p>
            <a:r>
              <a:rPr lang="zh-CN" altLang="en-US" dirty="0">
                <a:solidFill>
                  <a:srgbClr val="665C8A"/>
                </a:solidFill>
                <a:cs typeface="+mn-ea"/>
                <a:sym typeface="+mn-lt"/>
              </a:rPr>
              <a:t>问题解决与程序运行结果</a:t>
            </a:r>
            <a:endParaRPr lang="zh-CN" altLang="en-US" dirty="0">
              <a:solidFill>
                <a:srgbClr val="665C8A"/>
              </a:solidFill>
              <a:cs typeface="+mn-ea"/>
              <a:sym typeface="+mn-lt"/>
            </a:endParaRPr>
          </a:p>
        </p:txBody>
      </p:sp>
      <p:sp>
        <p:nvSpPr>
          <p:cNvPr id="28" name="矩形 27"/>
          <p:cNvSpPr/>
          <p:nvPr/>
        </p:nvSpPr>
        <p:spPr>
          <a:xfrm>
            <a:off x="393700" y="575945"/>
            <a:ext cx="1742785" cy="215444"/>
          </a:xfrm>
          <a:prstGeom prst="rect">
            <a:avLst/>
          </a:prstGeom>
        </p:spPr>
        <p:txBody>
          <a:bodyPr wrap="none">
            <a:spAutoFit/>
          </a:bodyPr>
          <a:lstStyle/>
          <a:p>
            <a:r>
              <a:rPr lang="en-US" altLang="zh-CN" sz="800" dirty="0">
                <a:solidFill>
                  <a:srgbClr val="665C8A"/>
                </a:solidFill>
                <a:cs typeface="+mn-ea"/>
                <a:sym typeface="+mn-lt"/>
              </a:rPr>
              <a:t>Problem Solving and Program Results</a:t>
            </a:r>
            <a:endParaRPr lang="en-US" altLang="zh-CN" sz="800" dirty="0">
              <a:solidFill>
                <a:srgbClr val="665C8A"/>
              </a:solidFill>
              <a:cs typeface="+mn-ea"/>
              <a:sym typeface="+mn-lt"/>
            </a:endParaRPr>
          </a:p>
        </p:txBody>
      </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1101890" y="1075404"/>
            <a:ext cx="3012909" cy="400110"/>
          </a:xfrm>
          <a:prstGeom prst="rect">
            <a:avLst/>
          </a:prstGeom>
          <a:noFill/>
        </p:spPr>
        <p:txBody>
          <a:bodyPr wrap="square" rtlCol="0">
            <a:spAutoFit/>
          </a:bodyPr>
          <a:lstStyle/>
          <a:p>
            <a:pPr algn="dist"/>
            <a:r>
              <a:rPr lang="zh-CN" altLang="en-US" sz="2000" b="1" dirty="0">
                <a:solidFill>
                  <a:srgbClr val="665C8A"/>
                </a:solidFill>
                <a:cs typeface="+mn-ea"/>
                <a:sym typeface="+mn-lt"/>
              </a:rPr>
              <a:t>程序运行平台与结果</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1101891" y="1075404"/>
            <a:ext cx="2561496" cy="400110"/>
          </a:xfrm>
          <a:prstGeom prst="rect">
            <a:avLst/>
          </a:prstGeom>
          <a:noFill/>
        </p:spPr>
        <p:txBody>
          <a:bodyPr wrap="square" rtlCol="0">
            <a:spAutoFit/>
          </a:bodyPr>
          <a:lstStyle/>
          <a:p>
            <a:pPr algn="dist"/>
            <a:r>
              <a:rPr lang="zh-CN" altLang="en-US" sz="2000" b="1" dirty="0">
                <a:solidFill>
                  <a:srgbClr val="665C8A"/>
                </a:solidFill>
                <a:cs typeface="+mn-ea"/>
                <a:sym typeface="+mn-lt"/>
              </a:rPr>
              <a:t>程序运行结果记录</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365125" y="220345"/>
            <a:ext cx="2723823" cy="369332"/>
          </a:xfrm>
          <a:prstGeom prst="rect">
            <a:avLst/>
          </a:prstGeom>
          <a:noFill/>
        </p:spPr>
        <p:txBody>
          <a:bodyPr wrap="none" rtlCol="0">
            <a:spAutoFit/>
          </a:bodyPr>
          <a:lstStyle/>
          <a:p>
            <a:r>
              <a:rPr lang="zh-CN" altLang="en-US" dirty="0">
                <a:solidFill>
                  <a:srgbClr val="665C8A"/>
                </a:solidFill>
                <a:cs typeface="+mn-ea"/>
                <a:sym typeface="+mn-lt"/>
              </a:rPr>
              <a:t>问题解决与程序运行结果</a:t>
            </a:r>
            <a:endParaRPr lang="zh-CN" altLang="en-US" dirty="0">
              <a:solidFill>
                <a:srgbClr val="665C8A"/>
              </a:solidFill>
              <a:cs typeface="+mn-ea"/>
              <a:sym typeface="+mn-lt"/>
            </a:endParaRPr>
          </a:p>
        </p:txBody>
      </p:sp>
      <p:sp>
        <p:nvSpPr>
          <p:cNvPr id="3" name="矩形 2"/>
          <p:cNvSpPr/>
          <p:nvPr/>
        </p:nvSpPr>
        <p:spPr>
          <a:xfrm>
            <a:off x="393700" y="575945"/>
            <a:ext cx="1742785" cy="215444"/>
          </a:xfrm>
          <a:prstGeom prst="rect">
            <a:avLst/>
          </a:prstGeom>
        </p:spPr>
        <p:txBody>
          <a:bodyPr wrap="none">
            <a:spAutoFit/>
          </a:bodyPr>
          <a:lstStyle/>
          <a:p>
            <a:r>
              <a:rPr lang="en-US" altLang="zh-CN" sz="800" dirty="0">
                <a:solidFill>
                  <a:srgbClr val="665C8A"/>
                </a:solidFill>
                <a:cs typeface="+mn-ea"/>
                <a:sym typeface="+mn-lt"/>
              </a:rPr>
              <a:t>Problem Solving and Program Results</a:t>
            </a:r>
            <a:endParaRPr lang="en-US" altLang="zh-CN" sz="800" dirty="0">
              <a:solidFill>
                <a:srgbClr val="665C8A"/>
              </a:solidFill>
              <a:cs typeface="+mn-ea"/>
              <a:sym typeface="+mn-lt"/>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17061" r="33920"/>
          <a:stretch>
            <a:fillRect/>
          </a:stretch>
        </p:blipFill>
        <p:spPr>
          <a:xfrm rot="5400000">
            <a:off x="6961142" y="1239681"/>
            <a:ext cx="4075034" cy="4680327"/>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27308" r="25307"/>
          <a:stretch>
            <a:fillRect/>
          </a:stretch>
        </p:blipFill>
        <p:spPr>
          <a:xfrm rot="5400000">
            <a:off x="1406652" y="1163867"/>
            <a:ext cx="4023069" cy="4779989"/>
          </a:xfrm>
          <a:prstGeom prst="rect">
            <a:avLst/>
          </a:prstGeom>
        </p:spPr>
      </p:pic>
      <p:sp>
        <p:nvSpPr>
          <p:cNvPr id="13" name="文本框 12"/>
          <p:cNvSpPr txBox="1"/>
          <p:nvPr/>
        </p:nvSpPr>
        <p:spPr>
          <a:xfrm>
            <a:off x="1101891" y="5880001"/>
            <a:ext cx="8334910" cy="338554"/>
          </a:xfrm>
          <a:prstGeom prst="rect">
            <a:avLst/>
          </a:prstGeom>
          <a:noFill/>
        </p:spPr>
        <p:txBody>
          <a:bodyPr wrap="none" rtlCol="0">
            <a:spAutoFit/>
          </a:bodyPr>
          <a:lstStyle/>
          <a:p>
            <a:r>
              <a:rPr lang="zh-CN" altLang="en-US" sz="1600" b="1" dirty="0">
                <a:cs typeface="+mn-ea"/>
              </a:rPr>
              <a:t>（由于使用</a:t>
            </a:r>
            <a:r>
              <a:rPr lang="en-US" altLang="zh-CN" sz="1600" b="1" dirty="0" err="1">
                <a:cs typeface="+mn-ea"/>
              </a:rPr>
              <a:t>MicroSoft</a:t>
            </a:r>
            <a:r>
              <a:rPr lang="en-US" altLang="zh-CN" sz="1600" b="1" dirty="0">
                <a:cs typeface="+mn-ea"/>
              </a:rPr>
              <a:t> Azure</a:t>
            </a:r>
            <a:r>
              <a:rPr lang="zh-CN" altLang="en-US" sz="1600" b="1" dirty="0">
                <a:cs typeface="+mn-ea"/>
              </a:rPr>
              <a:t>服务器进行测试，所以不能采用截屏的方式进行数据的采集。）</a:t>
            </a:r>
            <a:endParaRPr lang="zh-CN" altLang="en-US" sz="1600" b="1" dirty="0">
              <a:cs typeface="+mn-ea"/>
            </a:endParaRPr>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3655" y="4194810"/>
            <a:ext cx="12221210" cy="140906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485640" y="2194560"/>
            <a:ext cx="5420995" cy="2675890"/>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2367280" y="2194560"/>
            <a:ext cx="1972310" cy="2675890"/>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4751403" y="2770644"/>
            <a:ext cx="4801314" cy="707886"/>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cs typeface="OPPOSans R" panose="00020600040101010101" pitchFamily="18" charset="-122"/>
              </a:defRPr>
            </a:lvl1pPr>
          </a:lstStyle>
          <a:p>
            <a:r>
              <a:rPr lang="zh-CN" altLang="en-US" dirty="0">
                <a:latin typeface="+mn-lt"/>
                <a:ea typeface="+mn-ea"/>
                <a:cs typeface="+mn-ea"/>
                <a:sym typeface="+mn-lt"/>
              </a:rPr>
              <a:t>相关测试与改进方案</a:t>
            </a:r>
            <a:endParaRPr lang="zh-CN" altLang="en-US" dirty="0">
              <a:latin typeface="+mn-lt"/>
              <a:ea typeface="+mn-ea"/>
              <a:cs typeface="+mn-ea"/>
              <a:sym typeface="+mn-lt"/>
            </a:endParaRPr>
          </a:p>
        </p:txBody>
      </p:sp>
      <p:sp>
        <p:nvSpPr>
          <p:cNvPr id="28" name="矩形 27"/>
          <p:cNvSpPr/>
          <p:nvPr/>
        </p:nvSpPr>
        <p:spPr>
          <a:xfrm>
            <a:off x="4751403" y="3588703"/>
            <a:ext cx="4801314" cy="338554"/>
          </a:xfrm>
          <a:prstGeom prst="rect">
            <a:avLst/>
          </a:prstGeom>
        </p:spPr>
        <p:txBody>
          <a:bodyPr wrap="square">
            <a:spAutoFit/>
          </a:bodyPr>
          <a:lstStyle/>
          <a:p>
            <a:r>
              <a:rPr lang="en-US" altLang="zh-CN" sz="1600" dirty="0">
                <a:solidFill>
                  <a:schemeClr val="bg1"/>
                </a:solidFill>
                <a:cs typeface="+mn-ea"/>
                <a:sym typeface="+mn-lt"/>
              </a:rPr>
              <a:t>Related Testing and Improvement Plan</a:t>
            </a:r>
            <a:endParaRPr lang="en-US" altLang="zh-CN" sz="1600" dirty="0">
              <a:solidFill>
                <a:schemeClr val="bg1"/>
              </a:solidFill>
              <a:cs typeface="+mn-ea"/>
              <a:sym typeface="+mn-lt"/>
            </a:endParaRPr>
          </a:p>
        </p:txBody>
      </p:sp>
      <p:sp>
        <p:nvSpPr>
          <p:cNvPr id="19" name="矩形 18"/>
          <p:cNvSpPr/>
          <p:nvPr/>
        </p:nvSpPr>
        <p:spPr>
          <a:xfrm>
            <a:off x="4947285" y="4115435"/>
            <a:ext cx="1826895" cy="307777"/>
          </a:xfrm>
          <a:prstGeom prst="rect">
            <a:avLst/>
          </a:prstGeom>
        </p:spPr>
        <p:txBody>
          <a:bodyPr wrap="square">
            <a:spAutoFit/>
          </a:bodyPr>
          <a:lstStyle/>
          <a:p>
            <a:pPr marL="285750" indent="-285750" algn="dist">
              <a:buFont typeface="Wingdings" panose="05000000000000000000" charset="0"/>
              <a:buChar char="p"/>
            </a:pPr>
            <a:r>
              <a:rPr lang="zh-CN" altLang="en-US" sz="1400" dirty="0">
                <a:solidFill>
                  <a:schemeClr val="bg1"/>
                </a:solidFill>
                <a:cs typeface="+mn-ea"/>
                <a:sym typeface="+mn-lt"/>
              </a:rPr>
              <a:t>软件测试流程</a:t>
            </a:r>
            <a:endParaRPr lang="zh-CN" altLang="en-US" sz="1400" dirty="0">
              <a:solidFill>
                <a:schemeClr val="bg1"/>
              </a:solidFill>
              <a:cs typeface="+mn-ea"/>
              <a:sym typeface="+mn-lt"/>
            </a:endParaRPr>
          </a:p>
        </p:txBody>
      </p:sp>
      <p:sp>
        <p:nvSpPr>
          <p:cNvPr id="2" name="矩形 1"/>
          <p:cNvSpPr/>
          <p:nvPr/>
        </p:nvSpPr>
        <p:spPr>
          <a:xfrm>
            <a:off x="7157085" y="4115435"/>
            <a:ext cx="1826895" cy="306705"/>
          </a:xfrm>
          <a:prstGeom prst="rect">
            <a:avLst/>
          </a:prstGeom>
        </p:spPr>
        <p:txBody>
          <a:bodyPr wrap="square">
            <a:spAutoFit/>
          </a:bodyPr>
          <a:lstStyle/>
          <a:p>
            <a:pPr marL="285750" indent="-285750" algn="dist">
              <a:buFont typeface="Wingdings" panose="05000000000000000000" charset="0"/>
              <a:buChar char="p"/>
            </a:pPr>
            <a:r>
              <a:rPr lang="zh-CN" altLang="en-US" sz="1400" dirty="0">
                <a:solidFill>
                  <a:schemeClr val="bg1"/>
                </a:solidFill>
                <a:cs typeface="+mn-ea"/>
                <a:sym typeface="+mn-lt"/>
              </a:rPr>
              <a:t>算法改进方案</a:t>
            </a:r>
            <a:endParaRPr lang="zh-CN" altLang="en-US" sz="1400" dirty="0">
              <a:solidFill>
                <a:schemeClr val="bg1"/>
              </a:solidFill>
              <a:cs typeface="+mn-ea"/>
              <a:sym typeface="+mn-lt"/>
            </a:endParaRPr>
          </a:p>
        </p:txBody>
      </p:sp>
      <p:pic>
        <p:nvPicPr>
          <p:cNvPr id="3" name="图片 2" descr="21543014"/>
          <p:cNvPicPr>
            <a:picLocks noChangeAspect="1"/>
          </p:cNvPicPr>
          <p:nvPr/>
        </p:nvPicPr>
        <p:blipFill>
          <a:blip r:embed="rId1"/>
          <a:stretch>
            <a:fillRect/>
          </a:stretch>
        </p:blipFill>
        <p:spPr>
          <a:xfrm flipH="1">
            <a:off x="2809875" y="2990850"/>
            <a:ext cx="1218565" cy="121856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博士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95230" y="4636135"/>
            <a:ext cx="1755775" cy="1755775"/>
          </a:xfrm>
          <a:prstGeom prst="rect">
            <a:avLst/>
          </a:prstGeom>
        </p:spPr>
      </p:pic>
      <p:grpSp>
        <p:nvGrpSpPr>
          <p:cNvPr id="26" name="组合 25"/>
          <p:cNvGrpSpPr/>
          <p:nvPr/>
        </p:nvGrpSpPr>
        <p:grpSpPr>
          <a:xfrm>
            <a:off x="-5080" y="4445"/>
            <a:ext cx="12239625" cy="35179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1"/>
          <p:cNvSpPr txBox="1"/>
          <p:nvPr/>
        </p:nvSpPr>
        <p:spPr>
          <a:xfrm>
            <a:off x="4008755" y="1089660"/>
            <a:ext cx="3820795" cy="1568450"/>
          </a:xfrm>
          <a:prstGeom prst="rect">
            <a:avLst/>
          </a:prstGeom>
          <a:noFill/>
        </p:spPr>
        <p:txBody>
          <a:bodyPr vert="horz" wrap="square" rtlCol="0">
            <a:spAutoFit/>
          </a:bodyPr>
          <a:lstStyle/>
          <a:p>
            <a:pPr algn="dist"/>
            <a:r>
              <a:rPr lang="zh-CN" altLang="en-US" sz="9600" b="1" dirty="0">
                <a:ln w="19050">
                  <a:noFill/>
                </a:ln>
                <a:solidFill>
                  <a:srgbClr val="665C8A"/>
                </a:solidFill>
                <a:cs typeface="+mn-ea"/>
                <a:sym typeface="+mn-lt"/>
              </a:rPr>
              <a:t>目录</a:t>
            </a:r>
            <a:endParaRPr lang="zh-CN" altLang="en-US" sz="9600" b="1" dirty="0">
              <a:ln w="19050">
                <a:noFill/>
              </a:ln>
              <a:solidFill>
                <a:srgbClr val="665C8A"/>
              </a:solidFill>
              <a:cs typeface="+mn-ea"/>
              <a:sym typeface="+mn-lt"/>
            </a:endParaRPr>
          </a:p>
        </p:txBody>
      </p:sp>
      <p:sp>
        <p:nvSpPr>
          <p:cNvPr id="27" name="文本框 26"/>
          <p:cNvSpPr txBox="1"/>
          <p:nvPr/>
        </p:nvSpPr>
        <p:spPr>
          <a:xfrm>
            <a:off x="2041525" y="3001645"/>
            <a:ext cx="2954655" cy="461665"/>
          </a:xfrm>
          <a:prstGeom prst="rect">
            <a:avLst/>
          </a:prstGeom>
          <a:noFill/>
        </p:spPr>
        <p:txBody>
          <a:bodyPr wrap="none" rtlCol="0">
            <a:spAutoFit/>
          </a:bodyPr>
          <a:lstStyle/>
          <a:p>
            <a:r>
              <a:rPr lang="zh-CN" altLang="en-US" sz="2400" b="1" dirty="0">
                <a:solidFill>
                  <a:srgbClr val="665C8A"/>
                </a:solidFill>
                <a:cs typeface="+mn-ea"/>
                <a:sym typeface="+mn-lt"/>
              </a:rPr>
              <a:t>扩散算法描述与改造</a:t>
            </a:r>
            <a:endParaRPr lang="zh-CN" altLang="en-US" sz="2400" b="1" dirty="0">
              <a:solidFill>
                <a:srgbClr val="665C8A"/>
              </a:solidFill>
              <a:cs typeface="+mn-ea"/>
              <a:sym typeface="+mn-lt"/>
            </a:endParaRPr>
          </a:p>
        </p:txBody>
      </p:sp>
      <p:sp>
        <p:nvSpPr>
          <p:cNvPr id="28" name="矩形 27"/>
          <p:cNvSpPr/>
          <p:nvPr/>
        </p:nvSpPr>
        <p:spPr>
          <a:xfrm>
            <a:off x="2041525" y="3462020"/>
            <a:ext cx="3770135" cy="307777"/>
          </a:xfrm>
          <a:prstGeom prst="rect">
            <a:avLst/>
          </a:prstGeom>
        </p:spPr>
        <p:txBody>
          <a:bodyPr wrap="none">
            <a:spAutoFit/>
          </a:bodyPr>
          <a:lstStyle/>
          <a:p>
            <a:r>
              <a:rPr lang="fr-FR" altLang="zh-CN" sz="1400" dirty="0">
                <a:solidFill>
                  <a:srgbClr val="665C8A"/>
                </a:solidFill>
                <a:cs typeface="+mn-ea"/>
                <a:sym typeface="+mn-lt"/>
              </a:rPr>
              <a:t>Diffusion Algorithm Description and Modification</a:t>
            </a:r>
            <a:endParaRPr lang="en-US" altLang="zh-CN" sz="1400" dirty="0">
              <a:solidFill>
                <a:srgbClr val="665C8A"/>
              </a:solidFill>
              <a:cs typeface="+mn-ea"/>
              <a:sym typeface="+mn-lt"/>
            </a:endParaRPr>
          </a:p>
        </p:txBody>
      </p:sp>
      <p:sp>
        <p:nvSpPr>
          <p:cNvPr id="30" name="文本框 29"/>
          <p:cNvSpPr txBox="1"/>
          <p:nvPr/>
        </p:nvSpPr>
        <p:spPr>
          <a:xfrm>
            <a:off x="7708900" y="3001645"/>
            <a:ext cx="2649700" cy="461665"/>
          </a:xfrm>
          <a:prstGeom prst="rect">
            <a:avLst/>
          </a:prstGeom>
          <a:noFill/>
        </p:spPr>
        <p:txBody>
          <a:bodyPr wrap="none" rtlCol="0">
            <a:spAutoFit/>
          </a:bodyPr>
          <a:lstStyle/>
          <a:p>
            <a:r>
              <a:rPr lang="en-US" altLang="zh-CN" sz="2400" b="1" dirty="0">
                <a:solidFill>
                  <a:srgbClr val="665C8A"/>
                </a:solidFill>
                <a:cs typeface="+mn-ea"/>
                <a:sym typeface="+mn-lt"/>
              </a:rPr>
              <a:t>JAVA</a:t>
            </a:r>
            <a:r>
              <a:rPr lang="zh-CN" altLang="en-US" sz="2400" b="1" dirty="0">
                <a:solidFill>
                  <a:srgbClr val="665C8A"/>
                </a:solidFill>
                <a:cs typeface="+mn-ea"/>
                <a:sym typeface="+mn-lt"/>
              </a:rPr>
              <a:t>程序设计思路</a:t>
            </a:r>
            <a:endParaRPr lang="zh-CN" altLang="en-US" sz="2400" b="1" dirty="0">
              <a:solidFill>
                <a:srgbClr val="665C8A"/>
              </a:solidFill>
              <a:cs typeface="+mn-ea"/>
              <a:sym typeface="+mn-lt"/>
            </a:endParaRPr>
          </a:p>
        </p:txBody>
      </p:sp>
      <p:sp>
        <p:nvSpPr>
          <p:cNvPr id="31" name="矩形 30"/>
          <p:cNvSpPr/>
          <p:nvPr/>
        </p:nvSpPr>
        <p:spPr>
          <a:xfrm>
            <a:off x="7708900" y="3462020"/>
            <a:ext cx="1981440" cy="307777"/>
          </a:xfrm>
          <a:prstGeom prst="rect">
            <a:avLst/>
          </a:prstGeom>
        </p:spPr>
        <p:txBody>
          <a:bodyPr wrap="none">
            <a:spAutoFit/>
          </a:bodyPr>
          <a:lstStyle/>
          <a:p>
            <a:r>
              <a:rPr lang="en-US" altLang="zh-CN" sz="1400" dirty="0">
                <a:solidFill>
                  <a:srgbClr val="665C8A"/>
                </a:solidFill>
                <a:cs typeface="+mn-ea"/>
                <a:sym typeface="+mn-lt"/>
              </a:rPr>
              <a:t>JAVA Programming Ideas</a:t>
            </a:r>
            <a:endParaRPr lang="en-US" altLang="zh-CN" sz="1400" dirty="0">
              <a:solidFill>
                <a:srgbClr val="665C8A"/>
              </a:solidFill>
              <a:cs typeface="+mn-ea"/>
              <a:sym typeface="+mn-lt"/>
            </a:endParaRPr>
          </a:p>
        </p:txBody>
      </p:sp>
      <p:sp>
        <p:nvSpPr>
          <p:cNvPr id="33" name="文本框 32"/>
          <p:cNvSpPr txBox="1"/>
          <p:nvPr/>
        </p:nvSpPr>
        <p:spPr>
          <a:xfrm>
            <a:off x="2179320" y="4624070"/>
            <a:ext cx="3570208" cy="461665"/>
          </a:xfrm>
          <a:prstGeom prst="rect">
            <a:avLst/>
          </a:prstGeom>
          <a:noFill/>
        </p:spPr>
        <p:txBody>
          <a:bodyPr wrap="none" rtlCol="0">
            <a:spAutoFit/>
          </a:bodyPr>
          <a:lstStyle/>
          <a:p>
            <a:r>
              <a:rPr lang="zh-CN" altLang="en-US" sz="2400" b="1" dirty="0">
                <a:solidFill>
                  <a:srgbClr val="665C8A"/>
                </a:solidFill>
                <a:cs typeface="+mn-ea"/>
                <a:sym typeface="+mn-lt"/>
              </a:rPr>
              <a:t>问题解决与程序运行结果</a:t>
            </a:r>
            <a:endParaRPr lang="zh-CN" altLang="en-US" sz="2400" b="1" dirty="0">
              <a:solidFill>
                <a:srgbClr val="665C8A"/>
              </a:solidFill>
              <a:cs typeface="+mn-ea"/>
              <a:sym typeface="+mn-lt"/>
            </a:endParaRPr>
          </a:p>
        </p:txBody>
      </p:sp>
      <p:sp>
        <p:nvSpPr>
          <p:cNvPr id="34" name="矩形 33"/>
          <p:cNvSpPr/>
          <p:nvPr/>
        </p:nvSpPr>
        <p:spPr>
          <a:xfrm>
            <a:off x="2179320" y="5069840"/>
            <a:ext cx="2900409" cy="307777"/>
          </a:xfrm>
          <a:prstGeom prst="rect">
            <a:avLst/>
          </a:prstGeom>
        </p:spPr>
        <p:txBody>
          <a:bodyPr wrap="none">
            <a:spAutoFit/>
          </a:bodyPr>
          <a:lstStyle/>
          <a:p>
            <a:r>
              <a:rPr lang="en-US" altLang="zh-CN" sz="1400" dirty="0">
                <a:solidFill>
                  <a:srgbClr val="665C8A"/>
                </a:solidFill>
                <a:cs typeface="+mn-ea"/>
                <a:sym typeface="+mn-lt"/>
              </a:rPr>
              <a:t>Problem Solving and Program Results</a:t>
            </a:r>
            <a:endParaRPr lang="en-US" altLang="zh-CN" sz="1400" dirty="0">
              <a:solidFill>
                <a:srgbClr val="665C8A"/>
              </a:solidFill>
              <a:cs typeface="+mn-ea"/>
              <a:sym typeface="+mn-lt"/>
            </a:endParaRPr>
          </a:p>
        </p:txBody>
      </p:sp>
      <p:sp>
        <p:nvSpPr>
          <p:cNvPr id="36" name="文本框 35"/>
          <p:cNvSpPr txBox="1"/>
          <p:nvPr/>
        </p:nvSpPr>
        <p:spPr>
          <a:xfrm>
            <a:off x="7722870" y="4624070"/>
            <a:ext cx="2954655" cy="461665"/>
          </a:xfrm>
          <a:prstGeom prst="rect">
            <a:avLst/>
          </a:prstGeom>
          <a:noFill/>
        </p:spPr>
        <p:txBody>
          <a:bodyPr wrap="none" rtlCol="0">
            <a:spAutoFit/>
          </a:bodyPr>
          <a:lstStyle/>
          <a:p>
            <a:r>
              <a:rPr lang="zh-CN" altLang="en-US" sz="2400" b="1" dirty="0">
                <a:solidFill>
                  <a:srgbClr val="665C8A"/>
                </a:solidFill>
                <a:cs typeface="+mn-ea"/>
                <a:sym typeface="+mn-lt"/>
              </a:rPr>
              <a:t>相关测试与改进方案</a:t>
            </a:r>
            <a:endParaRPr lang="zh-CN" altLang="en-US" sz="2400" b="1" dirty="0">
              <a:solidFill>
                <a:srgbClr val="665C8A"/>
              </a:solidFill>
              <a:cs typeface="+mn-ea"/>
              <a:sym typeface="+mn-lt"/>
            </a:endParaRPr>
          </a:p>
        </p:txBody>
      </p:sp>
      <p:sp>
        <p:nvSpPr>
          <p:cNvPr id="37" name="矩形 36"/>
          <p:cNvSpPr/>
          <p:nvPr/>
        </p:nvSpPr>
        <p:spPr>
          <a:xfrm>
            <a:off x="7722870" y="5069840"/>
            <a:ext cx="2980239" cy="307777"/>
          </a:xfrm>
          <a:prstGeom prst="rect">
            <a:avLst/>
          </a:prstGeom>
        </p:spPr>
        <p:txBody>
          <a:bodyPr wrap="none">
            <a:spAutoFit/>
          </a:bodyPr>
          <a:lstStyle/>
          <a:p>
            <a:r>
              <a:rPr lang="en-US" altLang="zh-CN" sz="1400" dirty="0">
                <a:solidFill>
                  <a:srgbClr val="665C8A"/>
                </a:solidFill>
                <a:cs typeface="+mn-ea"/>
                <a:sym typeface="+mn-lt"/>
              </a:rPr>
              <a:t>Related Testing and Improvement Plan</a:t>
            </a:r>
            <a:endParaRPr lang="en-US" altLang="zh-CN" sz="1400" dirty="0">
              <a:solidFill>
                <a:srgbClr val="665C8A"/>
              </a:solidFill>
              <a:cs typeface="+mn-ea"/>
              <a:sym typeface="+mn-lt"/>
            </a:endParaRPr>
          </a:p>
        </p:txBody>
      </p:sp>
      <p:sp>
        <p:nvSpPr>
          <p:cNvPr id="8" name="矩形 7"/>
          <p:cNvSpPr/>
          <p:nvPr/>
        </p:nvSpPr>
        <p:spPr>
          <a:xfrm>
            <a:off x="1189990" y="3052445"/>
            <a:ext cx="723900" cy="73342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6695440" y="3052445"/>
            <a:ext cx="723900" cy="73342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65C8A"/>
              </a:solidFill>
              <a:cs typeface="+mn-ea"/>
              <a:sym typeface="+mn-lt"/>
            </a:endParaRPr>
          </a:p>
        </p:txBody>
      </p:sp>
      <p:sp>
        <p:nvSpPr>
          <p:cNvPr id="10" name="矩形 9"/>
          <p:cNvSpPr/>
          <p:nvPr/>
        </p:nvSpPr>
        <p:spPr>
          <a:xfrm>
            <a:off x="1180465" y="4624070"/>
            <a:ext cx="723900" cy="73342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6685915" y="4624070"/>
            <a:ext cx="723900" cy="73342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65C8A"/>
              </a:solidFill>
              <a:cs typeface="+mn-ea"/>
              <a:sym typeface="+mn-lt"/>
            </a:endParaRPr>
          </a:p>
        </p:txBody>
      </p:sp>
      <p:pic>
        <p:nvPicPr>
          <p:cNvPr id="16" name="图片 15" descr="2154298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33500" y="3201035"/>
            <a:ext cx="399415" cy="399415"/>
          </a:xfrm>
          <a:prstGeom prst="rect">
            <a:avLst/>
          </a:prstGeom>
        </p:spPr>
      </p:pic>
      <p:pic>
        <p:nvPicPr>
          <p:cNvPr id="17" name="图片 16" descr="2154299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276350" y="4724400"/>
            <a:ext cx="475615" cy="475615"/>
          </a:xfrm>
          <a:prstGeom prst="rect">
            <a:avLst/>
          </a:prstGeom>
        </p:spPr>
      </p:pic>
      <p:pic>
        <p:nvPicPr>
          <p:cNvPr id="18" name="图片 17" descr="21543002"/>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6810375" y="3171825"/>
            <a:ext cx="504825" cy="504825"/>
          </a:xfrm>
          <a:prstGeom prst="rect">
            <a:avLst/>
          </a:prstGeom>
        </p:spPr>
      </p:pic>
      <p:pic>
        <p:nvPicPr>
          <p:cNvPr id="19" name="图片 18" descr="2154301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6858000" y="4791075"/>
            <a:ext cx="408940" cy="408940"/>
          </a:xfrm>
          <a:prstGeom prst="rect">
            <a:avLst/>
          </a:prstGeom>
        </p:spPr>
      </p:pic>
      <p:grpSp>
        <p:nvGrpSpPr>
          <p:cNvPr id="20" name="组合 19"/>
          <p:cNvGrpSpPr/>
          <p:nvPr/>
        </p:nvGrpSpPr>
        <p:grpSpPr>
          <a:xfrm>
            <a:off x="-5080" y="6499860"/>
            <a:ext cx="12239625" cy="370205"/>
            <a:chOff x="-8" y="7"/>
            <a:chExt cx="5566" cy="10814"/>
          </a:xfrm>
        </p:grpSpPr>
        <p:sp>
          <p:nvSpPr>
            <p:cNvPr id="29" name="矩形 28"/>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矩形 37"/>
          <p:cNvSpPr/>
          <p:nvPr/>
        </p:nvSpPr>
        <p:spPr>
          <a:xfrm>
            <a:off x="5156200" y="1718945"/>
            <a:ext cx="1414145" cy="337185"/>
          </a:xfrm>
          <a:prstGeom prst="rect">
            <a:avLst/>
          </a:prstGeom>
        </p:spPr>
        <p:txBody>
          <a:bodyPr wrap="square">
            <a:spAutoFit/>
          </a:bodyPr>
          <a:lstStyle/>
          <a:p>
            <a:pPr algn="dist"/>
            <a:r>
              <a:rPr lang="en-US" altLang="zh-CN" sz="1600" b="1" dirty="0">
                <a:solidFill>
                  <a:srgbClr val="665C8A"/>
                </a:solidFill>
                <a:cs typeface="+mn-ea"/>
                <a:sym typeface="+mn-lt"/>
              </a:rPr>
              <a:t>CONTENTS</a:t>
            </a:r>
            <a:endParaRPr lang="en-US" altLang="zh-CN" sz="1600" b="1" dirty="0">
              <a:solidFill>
                <a:srgbClr val="665C8A"/>
              </a:solidFill>
              <a:cs typeface="+mn-ea"/>
              <a:sym typeface="+mn-lt"/>
            </a:endParaRPr>
          </a:p>
        </p:txBody>
      </p:sp>
      <p:sp>
        <p:nvSpPr>
          <p:cNvPr id="39"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8945" y="1347158"/>
            <a:ext cx="9238123" cy="705258"/>
          </a:xfrm>
          <a:prstGeom prst="rect">
            <a:avLst/>
          </a:prstGeom>
          <a:noFill/>
        </p:spPr>
        <p:txBody>
          <a:bodyPr wrap="square" rtlCol="0">
            <a:spAutoFit/>
          </a:bodyPr>
          <a:lstStyle/>
          <a:p>
            <a:pPr>
              <a:lnSpc>
                <a:spcPct val="150000"/>
              </a:lnSpc>
            </a:pPr>
            <a:r>
              <a:rPr lang="zh-CN" altLang="en-US" sz="1400" b="1" dirty="0">
                <a:cs typeface="+mn-ea"/>
                <a:sym typeface="+mn-lt"/>
              </a:rPr>
              <a:t>该程序分为涉及两个贪心算法策略，区别在于图中节点所连接的边是否有向，即是分析出度还是正出度。</a:t>
            </a:r>
            <a:endParaRPr lang="en-US" altLang="zh-CN" sz="1400" b="1" dirty="0">
              <a:cs typeface="+mn-ea"/>
              <a:sym typeface="+mn-lt"/>
            </a:endParaRPr>
          </a:p>
          <a:p>
            <a:pPr>
              <a:lnSpc>
                <a:spcPct val="150000"/>
              </a:lnSpc>
            </a:pPr>
            <a:r>
              <a:rPr lang="zh-CN" altLang="en-US" sz="1400" b="1" dirty="0">
                <a:cs typeface="+mn-ea"/>
                <a:sym typeface="+mn-lt"/>
              </a:rPr>
              <a:t>有两个功能，基本完成了大作业的要求。</a:t>
            </a:r>
            <a:endParaRPr lang="en-US" altLang="zh-CN" sz="14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26"/>
          <p:cNvSpPr txBox="1"/>
          <p:nvPr/>
        </p:nvSpPr>
        <p:spPr>
          <a:xfrm>
            <a:off x="365125" y="220345"/>
            <a:ext cx="2262158" cy="369332"/>
          </a:xfrm>
          <a:prstGeom prst="rect">
            <a:avLst/>
          </a:prstGeom>
          <a:noFill/>
        </p:spPr>
        <p:txBody>
          <a:bodyPr wrap="none" rtlCol="0">
            <a:spAutoFit/>
          </a:bodyPr>
          <a:lstStyle/>
          <a:p>
            <a:r>
              <a:rPr lang="zh-CN" altLang="en-US" dirty="0">
                <a:solidFill>
                  <a:srgbClr val="665C8A"/>
                </a:solidFill>
                <a:cs typeface="+mn-ea"/>
                <a:sym typeface="+mn-lt"/>
              </a:rPr>
              <a:t>相关测试与改进方案</a:t>
            </a:r>
            <a:endParaRPr lang="zh-CN" altLang="en-US" dirty="0">
              <a:solidFill>
                <a:srgbClr val="665C8A"/>
              </a:solidFill>
              <a:cs typeface="+mn-ea"/>
              <a:sym typeface="+mn-lt"/>
            </a:endParaRPr>
          </a:p>
        </p:txBody>
      </p:sp>
      <p:sp>
        <p:nvSpPr>
          <p:cNvPr id="28" name="矩形 27"/>
          <p:cNvSpPr/>
          <p:nvPr/>
        </p:nvSpPr>
        <p:spPr>
          <a:xfrm>
            <a:off x="393700" y="575945"/>
            <a:ext cx="1806905" cy="215444"/>
          </a:xfrm>
          <a:prstGeom prst="rect">
            <a:avLst/>
          </a:prstGeom>
        </p:spPr>
        <p:txBody>
          <a:bodyPr wrap="none">
            <a:spAutoFit/>
          </a:bodyPr>
          <a:lstStyle/>
          <a:p>
            <a:r>
              <a:rPr lang="en-US" altLang="zh-CN" sz="800" dirty="0">
                <a:solidFill>
                  <a:srgbClr val="665C8A"/>
                </a:solidFill>
                <a:cs typeface="+mn-ea"/>
                <a:sym typeface="+mn-lt"/>
              </a:rPr>
              <a:t>Related Testing and Improvement Plan</a:t>
            </a:r>
            <a:endParaRPr lang="en-US" altLang="zh-CN" sz="800" dirty="0">
              <a:solidFill>
                <a:srgbClr val="665C8A"/>
              </a:solidFill>
              <a:cs typeface="+mn-ea"/>
              <a:sym typeface="+mn-lt"/>
            </a:endParaRPr>
          </a:p>
        </p:txBody>
      </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938945" y="982520"/>
            <a:ext cx="1525392" cy="398780"/>
          </a:xfrm>
          <a:prstGeom prst="rect">
            <a:avLst/>
          </a:prstGeom>
          <a:noFill/>
        </p:spPr>
        <p:txBody>
          <a:bodyPr wrap="square" rtlCol="0">
            <a:spAutoFit/>
          </a:bodyPr>
          <a:lstStyle/>
          <a:p>
            <a:pPr algn="dist"/>
            <a:r>
              <a:rPr lang="zh-CN" altLang="en-US" sz="2000" b="1" dirty="0">
                <a:solidFill>
                  <a:srgbClr val="665C8A"/>
                </a:solidFill>
                <a:cs typeface="+mn-ea"/>
                <a:sym typeface="+mn-lt"/>
              </a:rPr>
              <a:t>功能测试</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901042" y="2076967"/>
            <a:ext cx="2752479" cy="400110"/>
          </a:xfrm>
          <a:prstGeom prst="rect">
            <a:avLst/>
          </a:prstGeom>
          <a:noFill/>
        </p:spPr>
        <p:txBody>
          <a:bodyPr wrap="square" rtlCol="0">
            <a:spAutoFit/>
          </a:bodyPr>
          <a:lstStyle/>
          <a:p>
            <a:r>
              <a:rPr lang="zh-CN" altLang="en-US" sz="2000" b="1" dirty="0">
                <a:solidFill>
                  <a:srgbClr val="665C8A"/>
                </a:solidFill>
                <a:cs typeface="+mn-ea"/>
                <a:sym typeface="+mn-lt"/>
              </a:rPr>
              <a:t>系统测试（黑盒测试）</a:t>
            </a:r>
            <a:endParaRPr lang="zh-CN" altLang="en-US" sz="2000" b="1" dirty="0">
              <a:solidFill>
                <a:srgbClr val="665C8A"/>
              </a:solidFill>
              <a:cs typeface="+mn-ea"/>
              <a:sym typeface="+mn-lt"/>
            </a:endParaRPr>
          </a:p>
        </p:txBody>
      </p:sp>
      <p:sp>
        <p:nvSpPr>
          <p:cNvPr id="3" name="文本框 2"/>
          <p:cNvSpPr txBox="1"/>
          <p:nvPr/>
        </p:nvSpPr>
        <p:spPr>
          <a:xfrm>
            <a:off x="901042" y="2846067"/>
            <a:ext cx="1525392" cy="400110"/>
          </a:xfrm>
          <a:prstGeom prst="rect">
            <a:avLst/>
          </a:prstGeom>
          <a:noFill/>
        </p:spPr>
        <p:txBody>
          <a:bodyPr wrap="square" rtlCol="0">
            <a:spAutoFit/>
          </a:bodyPr>
          <a:lstStyle/>
          <a:p>
            <a:pPr algn="dist"/>
            <a:r>
              <a:rPr lang="zh-CN" altLang="en-US" sz="2000" b="1" dirty="0">
                <a:solidFill>
                  <a:srgbClr val="665C8A"/>
                </a:solidFill>
                <a:cs typeface="+mn-ea"/>
                <a:sym typeface="+mn-lt"/>
              </a:rPr>
              <a:t>性能测试</a:t>
            </a:r>
            <a:endParaRPr lang="zh-CN" altLang="en-US" sz="2000" b="1" dirty="0">
              <a:solidFill>
                <a:srgbClr val="665C8A"/>
              </a:solidFill>
              <a:cs typeface="+mn-ea"/>
              <a:sym typeface="+mn-lt"/>
            </a:endParaRPr>
          </a:p>
        </p:txBody>
      </p:sp>
      <p:sp>
        <p:nvSpPr>
          <p:cNvPr id="5" name="文本框 4"/>
          <p:cNvSpPr txBox="1"/>
          <p:nvPr/>
        </p:nvSpPr>
        <p:spPr>
          <a:xfrm>
            <a:off x="938945" y="4199279"/>
            <a:ext cx="2167170" cy="400110"/>
          </a:xfrm>
          <a:prstGeom prst="rect">
            <a:avLst/>
          </a:prstGeom>
          <a:noFill/>
        </p:spPr>
        <p:txBody>
          <a:bodyPr wrap="square" rtlCol="0">
            <a:spAutoFit/>
          </a:bodyPr>
          <a:lstStyle/>
          <a:p>
            <a:pPr algn="dist"/>
            <a:r>
              <a:rPr lang="zh-CN" altLang="en-US" sz="2000" b="1" dirty="0">
                <a:solidFill>
                  <a:srgbClr val="665C8A"/>
                </a:solidFill>
                <a:cs typeface="+mn-ea"/>
                <a:sym typeface="+mn-lt"/>
              </a:rPr>
              <a:t>平台适配性测试</a:t>
            </a:r>
            <a:endParaRPr lang="zh-CN" altLang="en-US" sz="2000" b="1" dirty="0">
              <a:solidFill>
                <a:srgbClr val="665C8A"/>
              </a:solidFill>
              <a:cs typeface="+mn-ea"/>
              <a:sym typeface="+mn-lt"/>
            </a:endParaRPr>
          </a:p>
        </p:txBody>
      </p:sp>
      <p:sp>
        <p:nvSpPr>
          <p:cNvPr id="7" name="文本框 6"/>
          <p:cNvSpPr txBox="1"/>
          <p:nvPr/>
        </p:nvSpPr>
        <p:spPr>
          <a:xfrm>
            <a:off x="901041" y="5254565"/>
            <a:ext cx="2812245" cy="400110"/>
          </a:xfrm>
          <a:prstGeom prst="rect">
            <a:avLst/>
          </a:prstGeom>
          <a:noFill/>
        </p:spPr>
        <p:txBody>
          <a:bodyPr wrap="square" rtlCol="0">
            <a:spAutoFit/>
          </a:bodyPr>
          <a:lstStyle/>
          <a:p>
            <a:pPr algn="dist"/>
            <a:r>
              <a:rPr lang="zh-CN" altLang="en-US" sz="2000" b="1" dirty="0">
                <a:solidFill>
                  <a:srgbClr val="665C8A"/>
                </a:solidFill>
                <a:cs typeface="+mn-ea"/>
                <a:sym typeface="+mn-lt"/>
              </a:rPr>
              <a:t>压力测试与稳定性测试</a:t>
            </a:r>
            <a:endParaRPr lang="zh-CN" altLang="en-US" sz="2000" b="1" dirty="0">
              <a:solidFill>
                <a:srgbClr val="665C8A"/>
              </a:solidFill>
              <a:cs typeface="+mn-ea"/>
              <a:sym typeface="+mn-lt"/>
            </a:endParaRPr>
          </a:p>
        </p:txBody>
      </p:sp>
      <p:sp>
        <p:nvSpPr>
          <p:cNvPr id="10" name="文本框 9"/>
          <p:cNvSpPr txBox="1"/>
          <p:nvPr/>
        </p:nvSpPr>
        <p:spPr>
          <a:xfrm>
            <a:off x="919367" y="2420590"/>
            <a:ext cx="9238123" cy="381066"/>
          </a:xfrm>
          <a:prstGeom prst="rect">
            <a:avLst/>
          </a:prstGeom>
          <a:noFill/>
        </p:spPr>
        <p:txBody>
          <a:bodyPr wrap="square" rtlCol="0">
            <a:spAutoFit/>
          </a:bodyPr>
          <a:lstStyle/>
          <a:p>
            <a:pPr>
              <a:lnSpc>
                <a:spcPct val="150000"/>
              </a:lnSpc>
            </a:pPr>
            <a:r>
              <a:rPr lang="zh-CN" altLang="en-US" sz="1400" b="1" dirty="0">
                <a:cs typeface="+mn-ea"/>
                <a:sym typeface="+mn-lt"/>
              </a:rPr>
              <a:t>该程序的运行与测试使用了一位志愿者。该志愿者在不了解算法本身的情况下顺利使用并得出结果。</a:t>
            </a:r>
            <a:endParaRPr lang="en-US" altLang="zh-CN" sz="1400" b="1" dirty="0">
              <a:cs typeface="+mn-ea"/>
              <a:sym typeface="+mn-lt"/>
            </a:endParaRPr>
          </a:p>
        </p:txBody>
      </p:sp>
      <p:sp>
        <p:nvSpPr>
          <p:cNvPr id="14" name="文本框 13"/>
          <p:cNvSpPr txBox="1"/>
          <p:nvPr/>
        </p:nvSpPr>
        <p:spPr>
          <a:xfrm>
            <a:off x="901042" y="3170856"/>
            <a:ext cx="9238123" cy="1028423"/>
          </a:xfrm>
          <a:prstGeom prst="rect">
            <a:avLst/>
          </a:prstGeom>
          <a:noFill/>
        </p:spPr>
        <p:txBody>
          <a:bodyPr wrap="square" rtlCol="0">
            <a:spAutoFit/>
          </a:bodyPr>
          <a:lstStyle/>
          <a:p>
            <a:pPr>
              <a:lnSpc>
                <a:spcPct val="150000"/>
              </a:lnSpc>
            </a:pPr>
            <a:r>
              <a:rPr lang="zh-CN" altLang="en-US" sz="1400" b="1" dirty="0">
                <a:cs typeface="+mn-ea"/>
                <a:sym typeface="+mn-lt"/>
              </a:rPr>
              <a:t>在测试平台上，经过</a:t>
            </a:r>
            <a:r>
              <a:rPr lang="en-US" altLang="zh-CN" sz="1400" b="1" dirty="0" err="1">
                <a:cs typeface="+mn-ea"/>
                <a:sym typeface="+mn-lt"/>
              </a:rPr>
              <a:t>BenchMark</a:t>
            </a:r>
            <a:r>
              <a:rPr lang="zh-CN" altLang="en-US" sz="1400" b="1" dirty="0">
                <a:cs typeface="+mn-ea"/>
                <a:sym typeface="+mn-lt"/>
              </a:rPr>
              <a:t>，且计算相关的时空复杂度。</a:t>
            </a:r>
            <a:endParaRPr lang="en-US" altLang="zh-CN" sz="1400" b="1" dirty="0">
              <a:cs typeface="+mn-ea"/>
              <a:sym typeface="+mn-lt"/>
            </a:endParaRPr>
          </a:p>
          <a:p>
            <a:pPr>
              <a:lnSpc>
                <a:spcPct val="150000"/>
              </a:lnSpc>
            </a:pPr>
            <a:r>
              <a:rPr lang="zh-CN" altLang="en-US" sz="1400" b="1" dirty="0">
                <a:cs typeface="+mn-ea"/>
                <a:sym typeface="+mn-lt"/>
              </a:rPr>
              <a:t>线程调度策略一般，只能调度</a:t>
            </a:r>
            <a:r>
              <a:rPr lang="en-US" altLang="zh-CN" sz="1400" b="1" dirty="0">
                <a:cs typeface="+mn-ea"/>
                <a:sym typeface="+mn-lt"/>
              </a:rPr>
              <a:t>CPU</a:t>
            </a:r>
            <a:r>
              <a:rPr lang="zh-CN" altLang="en-US" sz="1400" b="1" dirty="0">
                <a:cs typeface="+mn-ea"/>
                <a:sym typeface="+mn-lt"/>
              </a:rPr>
              <a:t>的单核单线程（</a:t>
            </a:r>
            <a:r>
              <a:rPr lang="en-US" altLang="zh-CN" sz="1400" b="1" dirty="0">
                <a:cs typeface="+mn-ea"/>
                <a:sym typeface="+mn-lt"/>
              </a:rPr>
              <a:t>P-core</a:t>
            </a:r>
            <a:r>
              <a:rPr lang="zh-CN" altLang="en-US" sz="1400" b="1" dirty="0">
                <a:cs typeface="+mn-ea"/>
                <a:sym typeface="+mn-lt"/>
              </a:rPr>
              <a:t>）。</a:t>
            </a:r>
            <a:endParaRPr lang="en-US" altLang="zh-CN" sz="1400" b="1" dirty="0">
              <a:cs typeface="+mn-ea"/>
              <a:sym typeface="+mn-lt"/>
            </a:endParaRPr>
          </a:p>
          <a:p>
            <a:pPr>
              <a:lnSpc>
                <a:spcPct val="150000"/>
              </a:lnSpc>
            </a:pPr>
            <a:r>
              <a:rPr lang="zh-CN" altLang="en-US" sz="1400" b="1" dirty="0">
                <a:cs typeface="+mn-ea"/>
                <a:sym typeface="+mn-lt"/>
              </a:rPr>
              <a:t>时空复杂度太大，过于复杂，有待加强。（据参考文献</a:t>
            </a:r>
            <a:r>
              <a:rPr lang="en-US" altLang="zh-CN" sz="1400" b="1" dirty="0">
                <a:cs typeface="+mn-ea"/>
                <a:sym typeface="+mn-lt"/>
              </a:rPr>
              <a:t>3</a:t>
            </a:r>
            <a:r>
              <a:rPr lang="zh-CN" altLang="en-US" sz="1400" b="1" dirty="0">
                <a:cs typeface="+mn-ea"/>
                <a:sym typeface="+mn-lt"/>
              </a:rPr>
              <a:t>，能优化为</a:t>
            </a:r>
            <a:r>
              <a:rPr lang="en-US" altLang="zh-CN" sz="1400" b="1" dirty="0">
                <a:cs typeface="+mn-ea"/>
                <a:sym typeface="+mn-lt"/>
              </a:rPr>
              <a:t>n^4</a:t>
            </a:r>
            <a:r>
              <a:rPr lang="zh-CN" altLang="en-US" sz="1400" b="1" dirty="0">
                <a:cs typeface="+mn-ea"/>
                <a:sym typeface="+mn-lt"/>
              </a:rPr>
              <a:t>，但小组成员看不懂）</a:t>
            </a:r>
            <a:endParaRPr lang="en-US" altLang="zh-CN" sz="1400" b="1" dirty="0">
              <a:cs typeface="+mn-ea"/>
              <a:sym typeface="+mn-lt"/>
            </a:endParaRPr>
          </a:p>
        </p:txBody>
      </p:sp>
      <p:sp>
        <p:nvSpPr>
          <p:cNvPr id="15" name="文本框 14"/>
          <p:cNvSpPr txBox="1"/>
          <p:nvPr/>
        </p:nvSpPr>
        <p:spPr>
          <a:xfrm>
            <a:off x="901041" y="4564213"/>
            <a:ext cx="9238123" cy="705258"/>
          </a:xfrm>
          <a:prstGeom prst="rect">
            <a:avLst/>
          </a:prstGeom>
          <a:noFill/>
        </p:spPr>
        <p:txBody>
          <a:bodyPr wrap="square" rtlCol="0">
            <a:spAutoFit/>
          </a:bodyPr>
          <a:lstStyle/>
          <a:p>
            <a:pPr>
              <a:lnSpc>
                <a:spcPct val="150000"/>
              </a:lnSpc>
            </a:pPr>
            <a:r>
              <a:rPr lang="zh-CN" altLang="en-US" sz="1400" b="1" dirty="0">
                <a:cs typeface="+mn-ea"/>
                <a:sym typeface="+mn-lt"/>
              </a:rPr>
              <a:t>由于</a:t>
            </a:r>
            <a:r>
              <a:rPr lang="en-US" altLang="zh-CN" sz="1400" b="1" dirty="0">
                <a:cs typeface="+mn-ea"/>
                <a:sym typeface="+mn-lt"/>
              </a:rPr>
              <a:t>JVM</a:t>
            </a:r>
            <a:r>
              <a:rPr lang="zh-CN" altLang="en-US" sz="1400" b="1" dirty="0">
                <a:cs typeface="+mn-ea"/>
                <a:sym typeface="+mn-lt"/>
              </a:rPr>
              <a:t>的运行，使得各平台顺利运行。但部分</a:t>
            </a:r>
            <a:r>
              <a:rPr lang="en-US" altLang="zh-CN" sz="1400" b="1" dirty="0">
                <a:cs typeface="+mn-ea"/>
                <a:sym typeface="+mn-lt"/>
              </a:rPr>
              <a:t>ARM-Linux</a:t>
            </a:r>
            <a:r>
              <a:rPr lang="zh-CN" altLang="en-US" sz="1400" b="1" dirty="0">
                <a:cs typeface="+mn-ea"/>
                <a:sym typeface="+mn-lt"/>
              </a:rPr>
              <a:t>平台的</a:t>
            </a:r>
            <a:r>
              <a:rPr lang="en-US" altLang="zh-CN" sz="1400" b="1" dirty="0">
                <a:cs typeface="+mn-ea"/>
                <a:sym typeface="+mn-lt"/>
              </a:rPr>
              <a:t>JVM</a:t>
            </a:r>
            <a:r>
              <a:rPr lang="zh-CN" altLang="en-US" sz="1400" b="1" dirty="0">
                <a:cs typeface="+mn-ea"/>
                <a:sym typeface="+mn-lt"/>
              </a:rPr>
              <a:t>有未知原因的崩溃（猜测是因为存储权限的原因，但未考证）（</a:t>
            </a:r>
            <a:r>
              <a:rPr lang="en-US" altLang="zh-CN" sz="1400" b="1" dirty="0" err="1">
                <a:cs typeface="+mn-ea"/>
                <a:sym typeface="+mn-lt"/>
              </a:rPr>
              <a:t>SnapDragon</a:t>
            </a:r>
            <a:r>
              <a:rPr lang="en-US" altLang="zh-CN" sz="1400" b="1" dirty="0">
                <a:cs typeface="+mn-ea"/>
                <a:sym typeface="+mn-lt"/>
              </a:rPr>
              <a:t> </a:t>
            </a:r>
            <a:r>
              <a:rPr lang="zh-CN" altLang="en-US" sz="1400" b="1" dirty="0">
                <a:cs typeface="+mn-ea"/>
                <a:sym typeface="+mn-lt"/>
              </a:rPr>
              <a:t>移动端平台）</a:t>
            </a:r>
            <a:endParaRPr lang="en-US" altLang="zh-CN" sz="1400" b="1" dirty="0">
              <a:cs typeface="+mn-ea"/>
              <a:sym typeface="+mn-lt"/>
            </a:endParaRPr>
          </a:p>
        </p:txBody>
      </p:sp>
      <p:sp>
        <p:nvSpPr>
          <p:cNvPr id="16" name="文本框 15"/>
          <p:cNvSpPr txBox="1"/>
          <p:nvPr/>
        </p:nvSpPr>
        <p:spPr>
          <a:xfrm>
            <a:off x="901041" y="5619559"/>
            <a:ext cx="9238123" cy="382092"/>
          </a:xfrm>
          <a:prstGeom prst="rect">
            <a:avLst/>
          </a:prstGeom>
          <a:noFill/>
        </p:spPr>
        <p:txBody>
          <a:bodyPr wrap="square" rtlCol="0">
            <a:spAutoFit/>
          </a:bodyPr>
          <a:lstStyle/>
          <a:p>
            <a:pPr>
              <a:lnSpc>
                <a:spcPct val="150000"/>
              </a:lnSpc>
            </a:pPr>
            <a:r>
              <a:rPr lang="zh-CN" altLang="en-US" sz="1400" b="1" dirty="0">
                <a:cs typeface="+mn-ea"/>
                <a:sym typeface="+mn-lt"/>
              </a:rPr>
              <a:t>该程序在测试平台中运行了一万次，未见崩溃。（感谢</a:t>
            </a:r>
            <a:r>
              <a:rPr lang="en-US" altLang="zh-CN" sz="1400" b="1" dirty="0" err="1">
                <a:cs typeface="+mn-ea"/>
                <a:sym typeface="+mn-lt"/>
              </a:rPr>
              <a:t>MicroSoft</a:t>
            </a:r>
            <a:r>
              <a:rPr lang="en-US" altLang="zh-CN" sz="1400" b="1" dirty="0">
                <a:cs typeface="+mn-ea"/>
                <a:sym typeface="+mn-lt"/>
              </a:rPr>
              <a:t> Azure</a:t>
            </a:r>
            <a:r>
              <a:rPr lang="zh-CN" altLang="en-US" sz="1400" b="1" dirty="0">
                <a:cs typeface="+mn-ea"/>
                <a:sym typeface="+mn-lt"/>
              </a:rPr>
              <a:t>平台的学生免费政策，使得测试如此顺利）</a:t>
            </a:r>
            <a:endParaRPr lang="en-US" altLang="zh-CN" sz="1400" b="1" dirty="0">
              <a:cs typeface="+mn-ea"/>
              <a:sym typeface="+mn-lt"/>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4561" y="2271761"/>
            <a:ext cx="9238123" cy="3382914"/>
          </a:xfrm>
          <a:prstGeom prst="rect">
            <a:avLst/>
          </a:prstGeom>
          <a:noFill/>
        </p:spPr>
        <p:txBody>
          <a:bodyPr wrap="square" rtlCol="0">
            <a:spAutoFit/>
          </a:bodyPr>
          <a:lstStyle/>
          <a:p>
            <a:pPr>
              <a:lnSpc>
                <a:spcPct val="150000"/>
              </a:lnSpc>
            </a:pPr>
            <a:r>
              <a:rPr lang="zh-CN" altLang="en-US" sz="1600" b="1" dirty="0">
                <a:cs typeface="+mn-ea"/>
                <a:sym typeface="+mn-lt"/>
              </a:rPr>
              <a:t>将</a:t>
            </a:r>
            <a:r>
              <a:rPr lang="en-US" altLang="zh-CN" sz="1600" b="1" dirty="0">
                <a:cs typeface="+mn-ea"/>
                <a:sym typeface="+mn-lt"/>
              </a:rPr>
              <a:t>HashMap</a:t>
            </a:r>
            <a:r>
              <a:rPr lang="zh-CN" altLang="en-US" sz="1600" b="1" dirty="0">
                <a:cs typeface="+mn-ea"/>
                <a:sym typeface="+mn-lt"/>
              </a:rPr>
              <a:t>由二维压缩为一维情况（如参考文献</a:t>
            </a:r>
            <a:r>
              <a:rPr lang="en-US" altLang="zh-CN" sz="1600" b="1" dirty="0">
                <a:cs typeface="+mn-ea"/>
                <a:sym typeface="+mn-lt"/>
              </a:rPr>
              <a:t>1</a:t>
            </a:r>
            <a:r>
              <a:rPr lang="zh-CN" altLang="en-US" sz="1600" b="1" dirty="0">
                <a:cs typeface="+mn-ea"/>
                <a:sym typeface="+mn-lt"/>
              </a:rPr>
              <a:t>与参考文献</a:t>
            </a:r>
            <a:r>
              <a:rPr lang="en-US" altLang="zh-CN" sz="1600" b="1" dirty="0">
                <a:cs typeface="+mn-ea"/>
                <a:sym typeface="+mn-lt"/>
              </a:rPr>
              <a:t>5</a:t>
            </a:r>
            <a:r>
              <a:rPr lang="zh-CN" altLang="en-US" sz="1600" b="1" dirty="0">
                <a:cs typeface="+mn-ea"/>
                <a:sym typeface="+mn-lt"/>
              </a:rPr>
              <a:t>所示）。但由于小组成员水平有限，并未看懂该算法。</a:t>
            </a:r>
            <a:endParaRPr lang="en-US" altLang="zh-CN" sz="1600" b="1" dirty="0">
              <a:cs typeface="+mn-ea"/>
              <a:sym typeface="+mn-lt"/>
            </a:endParaRPr>
          </a:p>
          <a:p>
            <a:pPr>
              <a:lnSpc>
                <a:spcPct val="150000"/>
              </a:lnSpc>
            </a:pPr>
            <a:endParaRPr lang="en-US" altLang="zh-CN" sz="1600" b="1" dirty="0">
              <a:cs typeface="+mn-ea"/>
              <a:sym typeface="+mn-lt"/>
            </a:endParaRPr>
          </a:p>
          <a:p>
            <a:pPr>
              <a:lnSpc>
                <a:spcPct val="150000"/>
              </a:lnSpc>
            </a:pPr>
            <a:r>
              <a:rPr lang="zh-CN" altLang="en-US" sz="1600" b="1" dirty="0">
                <a:cs typeface="+mn-ea"/>
                <a:sym typeface="+mn-lt"/>
              </a:rPr>
              <a:t>采用进程锁与</a:t>
            </a:r>
            <a:r>
              <a:rPr lang="en-US" altLang="zh-CN" sz="1600" b="1" dirty="0">
                <a:cs typeface="+mn-ea"/>
                <a:sym typeface="+mn-lt"/>
              </a:rPr>
              <a:t>CUDA</a:t>
            </a:r>
            <a:r>
              <a:rPr lang="zh-CN" altLang="en-US" sz="1600" b="1" dirty="0">
                <a:cs typeface="+mn-ea"/>
                <a:sym typeface="+mn-lt"/>
              </a:rPr>
              <a:t>编程。即进行多线程优化与</a:t>
            </a:r>
            <a:r>
              <a:rPr lang="en-US" altLang="zh-CN" sz="1600" b="1" dirty="0">
                <a:cs typeface="+mn-ea"/>
                <a:sym typeface="+mn-lt"/>
              </a:rPr>
              <a:t>GPU</a:t>
            </a:r>
            <a:r>
              <a:rPr lang="zh-CN" altLang="en-US" sz="1600" b="1" dirty="0">
                <a:cs typeface="+mn-ea"/>
                <a:sym typeface="+mn-lt"/>
              </a:rPr>
              <a:t>编程。</a:t>
            </a:r>
            <a:endParaRPr lang="en-US" altLang="zh-CN" sz="1600" b="1" dirty="0">
              <a:cs typeface="+mn-ea"/>
              <a:sym typeface="+mn-lt"/>
            </a:endParaRPr>
          </a:p>
          <a:p>
            <a:pPr>
              <a:lnSpc>
                <a:spcPct val="150000"/>
              </a:lnSpc>
            </a:pPr>
            <a:endParaRPr lang="en-US" altLang="zh-CN" sz="1600" b="1" dirty="0">
              <a:cs typeface="+mn-ea"/>
              <a:sym typeface="+mn-lt"/>
            </a:endParaRPr>
          </a:p>
          <a:p>
            <a:pPr>
              <a:lnSpc>
                <a:spcPct val="150000"/>
              </a:lnSpc>
            </a:pPr>
            <a:r>
              <a:rPr lang="zh-CN" altLang="en-US" sz="1600" b="1" dirty="0">
                <a:cs typeface="+mn-ea"/>
                <a:sym typeface="+mn-lt"/>
              </a:rPr>
              <a:t>将记录传播状态的</a:t>
            </a:r>
            <a:r>
              <a:rPr lang="en-US" altLang="zh-CN" sz="1600" b="1" dirty="0">
                <a:cs typeface="+mn-ea"/>
                <a:sym typeface="+mn-lt"/>
              </a:rPr>
              <a:t>Integer</a:t>
            </a:r>
            <a:r>
              <a:rPr lang="zh-CN" altLang="en-US" sz="1600" b="1" dirty="0">
                <a:cs typeface="+mn-ea"/>
                <a:sym typeface="+mn-lt"/>
              </a:rPr>
              <a:t>改为</a:t>
            </a:r>
            <a:r>
              <a:rPr lang="en-US" altLang="zh-CN" sz="1600" b="1" dirty="0">
                <a:cs typeface="+mn-ea"/>
                <a:sym typeface="+mn-lt"/>
              </a:rPr>
              <a:t>Boolean</a:t>
            </a:r>
            <a:r>
              <a:rPr lang="zh-CN" altLang="en-US" sz="1600" b="1" dirty="0">
                <a:cs typeface="+mn-ea"/>
                <a:sym typeface="+mn-lt"/>
              </a:rPr>
              <a:t>值。</a:t>
            </a:r>
            <a:endParaRPr lang="en-US" altLang="zh-CN" sz="1600" b="1" dirty="0">
              <a:cs typeface="+mn-ea"/>
              <a:sym typeface="+mn-lt"/>
            </a:endParaRPr>
          </a:p>
          <a:p>
            <a:pPr>
              <a:lnSpc>
                <a:spcPct val="150000"/>
              </a:lnSpc>
            </a:pPr>
            <a:endParaRPr lang="en-US" altLang="zh-CN" sz="1600" b="1" dirty="0">
              <a:cs typeface="+mn-ea"/>
              <a:sym typeface="+mn-lt"/>
            </a:endParaRPr>
          </a:p>
          <a:p>
            <a:pPr>
              <a:lnSpc>
                <a:spcPct val="150000"/>
              </a:lnSpc>
            </a:pPr>
            <a:r>
              <a:rPr lang="zh-CN" altLang="en-US" sz="1600" b="1" dirty="0">
                <a:cs typeface="+mn-ea"/>
                <a:sym typeface="+mn-lt"/>
              </a:rPr>
              <a:t>将概率传播模型（独立级联模型）改为线性阈值模型。</a:t>
            </a:r>
            <a:endParaRPr lang="en-US" altLang="zh-CN" sz="1600" b="1" dirty="0">
              <a:cs typeface="+mn-ea"/>
              <a:sym typeface="+mn-lt"/>
            </a:endParaRPr>
          </a:p>
          <a:p>
            <a:pPr>
              <a:lnSpc>
                <a:spcPct val="150000"/>
              </a:lnSpc>
            </a:pPr>
            <a:endParaRPr lang="en-US" altLang="zh-CN" sz="14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944561" y="1468208"/>
            <a:ext cx="2070473" cy="400110"/>
          </a:xfrm>
          <a:prstGeom prst="rect">
            <a:avLst/>
          </a:prstGeom>
          <a:noFill/>
        </p:spPr>
        <p:txBody>
          <a:bodyPr wrap="square" rtlCol="0">
            <a:spAutoFit/>
          </a:bodyPr>
          <a:lstStyle/>
          <a:p>
            <a:pPr algn="dist"/>
            <a:r>
              <a:rPr lang="zh-CN" altLang="en-US" sz="2000" b="1" dirty="0">
                <a:solidFill>
                  <a:srgbClr val="665C8A"/>
                </a:solidFill>
                <a:cs typeface="+mn-ea"/>
                <a:sym typeface="+mn-lt"/>
              </a:rPr>
              <a:t>算法改进方案</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文本框 8"/>
          <p:cNvSpPr txBox="1"/>
          <p:nvPr/>
        </p:nvSpPr>
        <p:spPr>
          <a:xfrm>
            <a:off x="365125" y="220345"/>
            <a:ext cx="2262158" cy="369332"/>
          </a:xfrm>
          <a:prstGeom prst="rect">
            <a:avLst/>
          </a:prstGeom>
          <a:noFill/>
        </p:spPr>
        <p:txBody>
          <a:bodyPr wrap="none" rtlCol="0">
            <a:spAutoFit/>
          </a:bodyPr>
          <a:lstStyle/>
          <a:p>
            <a:r>
              <a:rPr lang="zh-CN" altLang="en-US" dirty="0">
                <a:solidFill>
                  <a:srgbClr val="665C8A"/>
                </a:solidFill>
                <a:cs typeface="+mn-ea"/>
                <a:sym typeface="+mn-lt"/>
              </a:rPr>
              <a:t>相关测试与改进方案</a:t>
            </a:r>
            <a:endParaRPr lang="zh-CN" altLang="en-US" dirty="0">
              <a:solidFill>
                <a:srgbClr val="665C8A"/>
              </a:solidFill>
              <a:cs typeface="+mn-ea"/>
              <a:sym typeface="+mn-lt"/>
            </a:endParaRPr>
          </a:p>
        </p:txBody>
      </p:sp>
      <p:sp>
        <p:nvSpPr>
          <p:cNvPr id="13" name="矩形 12"/>
          <p:cNvSpPr/>
          <p:nvPr/>
        </p:nvSpPr>
        <p:spPr>
          <a:xfrm>
            <a:off x="393700" y="575945"/>
            <a:ext cx="1806905" cy="215444"/>
          </a:xfrm>
          <a:prstGeom prst="rect">
            <a:avLst/>
          </a:prstGeom>
        </p:spPr>
        <p:txBody>
          <a:bodyPr wrap="none">
            <a:spAutoFit/>
          </a:bodyPr>
          <a:lstStyle/>
          <a:p>
            <a:r>
              <a:rPr lang="en-US" altLang="zh-CN" sz="800" dirty="0">
                <a:solidFill>
                  <a:srgbClr val="665C8A"/>
                </a:solidFill>
                <a:cs typeface="+mn-ea"/>
                <a:sym typeface="+mn-lt"/>
              </a:rPr>
              <a:t>Related Testing and Improvement Plan</a:t>
            </a:r>
            <a:endParaRPr lang="en-US" altLang="zh-CN" sz="800" dirty="0">
              <a:solidFill>
                <a:srgbClr val="665C8A"/>
              </a:solidFill>
              <a:cs typeface="+mn-ea"/>
              <a:sym typeface="+mn-lt"/>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4562" y="4380668"/>
            <a:ext cx="9238123" cy="879087"/>
          </a:xfrm>
          <a:prstGeom prst="rect">
            <a:avLst/>
          </a:prstGeom>
          <a:noFill/>
        </p:spPr>
        <p:txBody>
          <a:bodyPr wrap="square" rtlCol="0">
            <a:spAutoFit/>
          </a:bodyPr>
          <a:lstStyle/>
          <a:p>
            <a:pPr>
              <a:lnSpc>
                <a:spcPct val="150000"/>
              </a:lnSpc>
            </a:pPr>
            <a:r>
              <a:rPr lang="zh-CN" altLang="en-US" b="1" dirty="0"/>
              <a:t>感谢老师的悉心教导，感谢学校的培养，感谢党和国家的悉心培育，感谢组员的付出与努力。使这个作业能够顺利完成。</a:t>
            </a:r>
            <a:endParaRPr lang="en-US" altLang="zh-CN" sz="16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stretch>
            <a:fillRect/>
          </a:stretch>
        </p:blipFill>
        <p:spPr>
          <a:xfrm>
            <a:off x="10923905" y="5654675"/>
            <a:ext cx="1127760" cy="1127760"/>
          </a:xfrm>
          <a:prstGeom prst="rect">
            <a:avLst/>
          </a:prstGeom>
        </p:spPr>
      </p:pic>
      <p:sp>
        <p:nvSpPr>
          <p:cNvPr id="6" name="文本框 5"/>
          <p:cNvSpPr txBox="1"/>
          <p:nvPr/>
        </p:nvSpPr>
        <p:spPr>
          <a:xfrm>
            <a:off x="944562" y="1075404"/>
            <a:ext cx="1690458" cy="400110"/>
          </a:xfrm>
          <a:prstGeom prst="rect">
            <a:avLst/>
          </a:prstGeom>
          <a:noFill/>
        </p:spPr>
        <p:txBody>
          <a:bodyPr wrap="square" rtlCol="0">
            <a:spAutoFit/>
          </a:bodyPr>
          <a:lstStyle/>
          <a:p>
            <a:pPr algn="dist"/>
            <a:r>
              <a:rPr lang="zh-CN" altLang="en-US" sz="2000" b="1" dirty="0">
                <a:solidFill>
                  <a:srgbClr val="665C8A"/>
                </a:solidFill>
                <a:cs typeface="+mn-ea"/>
                <a:sym typeface="+mn-lt"/>
              </a:rPr>
              <a:t>原创性声明</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文本框 8"/>
          <p:cNvSpPr txBox="1"/>
          <p:nvPr/>
        </p:nvSpPr>
        <p:spPr>
          <a:xfrm>
            <a:off x="365125" y="220345"/>
            <a:ext cx="2262158" cy="369332"/>
          </a:xfrm>
          <a:prstGeom prst="rect">
            <a:avLst/>
          </a:prstGeom>
          <a:noFill/>
        </p:spPr>
        <p:txBody>
          <a:bodyPr wrap="none" rtlCol="0">
            <a:spAutoFit/>
          </a:bodyPr>
          <a:lstStyle/>
          <a:p>
            <a:r>
              <a:rPr lang="zh-CN" altLang="en-US" dirty="0">
                <a:solidFill>
                  <a:srgbClr val="665C8A"/>
                </a:solidFill>
                <a:cs typeface="+mn-ea"/>
                <a:sym typeface="+mn-lt"/>
              </a:rPr>
              <a:t>相关测试与改进方案</a:t>
            </a:r>
            <a:endParaRPr lang="zh-CN" altLang="en-US" dirty="0">
              <a:solidFill>
                <a:srgbClr val="665C8A"/>
              </a:solidFill>
              <a:cs typeface="+mn-ea"/>
              <a:sym typeface="+mn-lt"/>
            </a:endParaRPr>
          </a:p>
        </p:txBody>
      </p:sp>
      <p:sp>
        <p:nvSpPr>
          <p:cNvPr id="13" name="矩形 12"/>
          <p:cNvSpPr/>
          <p:nvPr/>
        </p:nvSpPr>
        <p:spPr>
          <a:xfrm>
            <a:off x="393700" y="575945"/>
            <a:ext cx="1806905" cy="215444"/>
          </a:xfrm>
          <a:prstGeom prst="rect">
            <a:avLst/>
          </a:prstGeom>
        </p:spPr>
        <p:txBody>
          <a:bodyPr wrap="none">
            <a:spAutoFit/>
          </a:bodyPr>
          <a:lstStyle/>
          <a:p>
            <a:r>
              <a:rPr lang="en-US" altLang="zh-CN" sz="800" dirty="0">
                <a:solidFill>
                  <a:srgbClr val="665C8A"/>
                </a:solidFill>
                <a:cs typeface="+mn-ea"/>
                <a:sym typeface="+mn-lt"/>
              </a:rPr>
              <a:t>Related Testing and Improvement Plan</a:t>
            </a:r>
            <a:endParaRPr lang="en-US" altLang="zh-CN" sz="800" dirty="0">
              <a:solidFill>
                <a:srgbClr val="665C8A"/>
              </a:solidFill>
              <a:cs typeface="+mn-ea"/>
              <a:sym typeface="+mn-lt"/>
            </a:endParaRPr>
          </a:p>
        </p:txBody>
      </p:sp>
      <p:sp>
        <p:nvSpPr>
          <p:cNvPr id="2" name="文本框 1"/>
          <p:cNvSpPr txBox="1"/>
          <p:nvPr/>
        </p:nvSpPr>
        <p:spPr>
          <a:xfrm>
            <a:off x="936825" y="3715908"/>
            <a:ext cx="794321" cy="400110"/>
          </a:xfrm>
          <a:prstGeom prst="rect">
            <a:avLst/>
          </a:prstGeom>
          <a:noFill/>
        </p:spPr>
        <p:txBody>
          <a:bodyPr wrap="square" rtlCol="0">
            <a:spAutoFit/>
          </a:bodyPr>
          <a:lstStyle/>
          <a:p>
            <a:pPr algn="dist"/>
            <a:r>
              <a:rPr lang="zh-CN" altLang="en-US" sz="2000" b="1" dirty="0">
                <a:solidFill>
                  <a:srgbClr val="665C8A"/>
                </a:solidFill>
                <a:cs typeface="+mn-ea"/>
                <a:sym typeface="+mn-lt"/>
              </a:rPr>
              <a:t>致谢</a:t>
            </a:r>
            <a:endParaRPr lang="zh-CN" altLang="en-US" sz="2000" b="1" dirty="0">
              <a:solidFill>
                <a:srgbClr val="665C8A"/>
              </a:solidFill>
              <a:cs typeface="+mn-ea"/>
              <a:sym typeface="+mn-lt"/>
            </a:endParaRPr>
          </a:p>
        </p:txBody>
      </p:sp>
      <p:sp>
        <p:nvSpPr>
          <p:cNvPr id="3" name="文本框 2"/>
          <p:cNvSpPr txBox="1"/>
          <p:nvPr/>
        </p:nvSpPr>
        <p:spPr>
          <a:xfrm>
            <a:off x="944562" y="1718916"/>
            <a:ext cx="9238123" cy="1710084"/>
          </a:xfrm>
          <a:prstGeom prst="rect">
            <a:avLst/>
          </a:prstGeom>
          <a:noFill/>
        </p:spPr>
        <p:txBody>
          <a:bodyPr wrap="square" rtlCol="0">
            <a:spAutoFit/>
          </a:bodyPr>
          <a:lstStyle/>
          <a:p>
            <a:pPr>
              <a:lnSpc>
                <a:spcPct val="150000"/>
              </a:lnSpc>
            </a:pPr>
            <a:r>
              <a:rPr lang="zh-CN" altLang="en-US" b="1" dirty="0"/>
              <a:t>本人郑重声明：所呈交的论文，是本人独立进行研究工作所取得的成果。除文中已经注明引用的内容外，本论文不包含任何其他个人或集体已经发表或撰写过的作品成果。对本文的研究作出重要贡献的个人和集体，均已在文中以明确方式标明。本人完全意识到本声明的法律结果由本人承担。</a:t>
            </a:r>
            <a:endParaRPr lang="en-US" altLang="zh-CN" sz="1600" b="1" dirty="0">
              <a:cs typeface="+mn-ea"/>
              <a:sym typeface="+mn-lt"/>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9195" y="2059940"/>
            <a:ext cx="9185910" cy="3332480"/>
          </a:xfrm>
          <a:prstGeom prst="rect">
            <a:avLst/>
          </a:prstGeom>
          <a:noFill/>
        </p:spPr>
        <p:txBody>
          <a:bodyPr wrap="square" rtlCol="0" anchor="t">
            <a:noAutofit/>
          </a:bodyPr>
          <a:lstStyle/>
          <a:p>
            <a:pPr marL="342900" lvl="0" indent="-342900" algn="l" fontAlgn="auto">
              <a:lnSpc>
                <a:spcPct val="150000"/>
              </a:lnSpc>
              <a:spcBef>
                <a:spcPts val="1200"/>
              </a:spcBef>
              <a:buClrTx/>
              <a:buSzTx/>
              <a:buFontTx/>
              <a:buAutoNum type="arabicPeriod"/>
            </a:pPr>
            <a:r>
              <a:rPr lang="en-US" altLang="zh-CN" sz="1600" dirty="0">
                <a:cs typeface="+mn-ea"/>
                <a:sym typeface="+mn-lt"/>
              </a:rPr>
              <a:t>https://github.com/Faishal09/Influence-propagation-over-social-network/tree/master</a:t>
            </a:r>
            <a:endParaRPr lang="en-US" altLang="zh-CN" sz="1600" dirty="0">
              <a:solidFill>
                <a:schemeClr val="tx1"/>
              </a:solidFill>
              <a:cs typeface="+mn-ea"/>
              <a:sym typeface="+mn-lt"/>
            </a:endParaRPr>
          </a:p>
          <a:p>
            <a:pPr marL="342900" lvl="0" indent="-342900" algn="l" fontAlgn="auto">
              <a:lnSpc>
                <a:spcPct val="150000"/>
              </a:lnSpc>
              <a:spcBef>
                <a:spcPts val="1200"/>
              </a:spcBef>
              <a:buClrTx/>
              <a:buSzTx/>
              <a:buFontTx/>
              <a:buAutoNum type="arabicPeriod"/>
            </a:pPr>
            <a:r>
              <a:rPr lang="en-US" altLang="zh-CN" sz="1600" b="0" i="0" dirty="0">
                <a:solidFill>
                  <a:srgbClr val="4D4D4D"/>
                </a:solidFill>
                <a:effectLst/>
                <a:latin typeface="-apple-system"/>
              </a:rPr>
              <a:t>D. Kempe, J. M. Kleinberg, and É. </a:t>
            </a:r>
            <a:r>
              <a:rPr lang="en-US" altLang="zh-CN" sz="1600" b="0" i="0" dirty="0" err="1">
                <a:solidFill>
                  <a:srgbClr val="4D4D4D"/>
                </a:solidFill>
                <a:effectLst/>
                <a:latin typeface="-apple-system"/>
              </a:rPr>
              <a:t>Tardos</a:t>
            </a:r>
            <a:r>
              <a:rPr lang="en-US" altLang="zh-CN" sz="1600" b="0" i="0" dirty="0">
                <a:solidFill>
                  <a:srgbClr val="4D4D4D"/>
                </a:solidFill>
                <a:effectLst/>
                <a:latin typeface="-apple-system"/>
              </a:rPr>
              <a:t>. Maximizing the spread of influence through a social network. In </a:t>
            </a:r>
            <a:r>
              <a:rPr lang="en-US" altLang="zh-CN" sz="1600" b="0" i="1" dirty="0">
                <a:solidFill>
                  <a:srgbClr val="4D4D4D"/>
                </a:solidFill>
                <a:effectLst/>
                <a:latin typeface="-apple-system"/>
              </a:rPr>
              <a:t>KDD</a:t>
            </a:r>
            <a:r>
              <a:rPr lang="en-US" altLang="zh-CN" sz="1600" b="0" i="0" dirty="0">
                <a:solidFill>
                  <a:srgbClr val="4D4D4D"/>
                </a:solidFill>
                <a:effectLst/>
                <a:latin typeface="-apple-system"/>
              </a:rPr>
              <a:t>, pages 137–146, 2003.</a:t>
            </a:r>
            <a:endParaRPr lang="en-US" altLang="zh-CN" sz="1600" b="0" i="0" dirty="0">
              <a:solidFill>
                <a:srgbClr val="4D4D4D"/>
              </a:solidFill>
              <a:effectLst/>
              <a:latin typeface="-apple-system"/>
            </a:endParaRPr>
          </a:p>
          <a:p>
            <a:pPr marL="342900" lvl="0" indent="-342900" algn="l" fontAlgn="auto">
              <a:lnSpc>
                <a:spcPct val="150000"/>
              </a:lnSpc>
              <a:spcBef>
                <a:spcPts val="1200"/>
              </a:spcBef>
              <a:buClrTx/>
              <a:buSzTx/>
              <a:buFontTx/>
              <a:buAutoNum type="arabicPeriod"/>
            </a:pPr>
            <a:r>
              <a:rPr lang="en-US" altLang="zh-CN" sz="1600" i="1" dirty="0">
                <a:solidFill>
                  <a:srgbClr val="4D4D4D"/>
                </a:solidFill>
                <a:latin typeface="-apple-system"/>
                <a:cs typeface="+mn-ea"/>
                <a:sym typeface="+mn-lt"/>
              </a:rPr>
              <a:t>Introduction to Algorithms, 3rd Edition (The MIT Press) </a:t>
            </a:r>
            <a:endParaRPr lang="en-US" altLang="zh-CN" sz="1600" i="1" dirty="0">
              <a:solidFill>
                <a:srgbClr val="4D4D4D"/>
              </a:solidFill>
              <a:latin typeface="-apple-system"/>
              <a:cs typeface="+mn-ea"/>
              <a:sym typeface="+mn-lt"/>
            </a:endParaRPr>
          </a:p>
          <a:p>
            <a:pPr marL="342900" lvl="0" indent="-342900" algn="l" fontAlgn="auto">
              <a:lnSpc>
                <a:spcPct val="150000"/>
              </a:lnSpc>
              <a:spcBef>
                <a:spcPts val="1200"/>
              </a:spcBef>
              <a:buClrTx/>
              <a:buSzTx/>
              <a:buFontTx/>
              <a:buAutoNum type="arabicPeriod"/>
            </a:pPr>
            <a:r>
              <a:rPr lang="en-US" altLang="zh-CN" sz="1600" i="1" dirty="0">
                <a:solidFill>
                  <a:srgbClr val="4D4D4D"/>
                </a:solidFill>
                <a:latin typeface="-apple-system"/>
              </a:rPr>
              <a:t>Introduction to Linear Optimization Bertsimas</a:t>
            </a:r>
            <a:r>
              <a:rPr lang="zh-CN" altLang="en-US" sz="1600" i="1" dirty="0">
                <a:solidFill>
                  <a:srgbClr val="4D4D4D"/>
                </a:solidFill>
                <a:latin typeface="-apple-system"/>
              </a:rPr>
              <a:t> </a:t>
            </a:r>
            <a:r>
              <a:rPr lang="en-US" altLang="zh-CN" sz="1600" i="1" dirty="0">
                <a:solidFill>
                  <a:srgbClr val="4D4D4D"/>
                </a:solidFill>
                <a:latin typeface="-apple-system"/>
              </a:rPr>
              <a:t>and </a:t>
            </a:r>
            <a:r>
              <a:rPr lang="en-US" altLang="zh-CN" sz="1600" i="1" dirty="0" err="1">
                <a:solidFill>
                  <a:srgbClr val="4D4D4D"/>
                </a:solidFill>
                <a:latin typeface="-apple-system"/>
              </a:rPr>
              <a:t>Tsitsiklis</a:t>
            </a:r>
            <a:endParaRPr lang="en-US" altLang="zh-CN" sz="1600" i="1" dirty="0">
              <a:solidFill>
                <a:srgbClr val="4D4D4D"/>
              </a:solidFill>
              <a:latin typeface="-apple-system"/>
            </a:endParaRPr>
          </a:p>
          <a:p>
            <a:pPr marL="342900" lvl="0" indent="-342900" algn="l" fontAlgn="auto">
              <a:lnSpc>
                <a:spcPct val="150000"/>
              </a:lnSpc>
              <a:spcBef>
                <a:spcPts val="1200"/>
              </a:spcBef>
              <a:buClrTx/>
              <a:buSzTx/>
              <a:buFontTx/>
              <a:buAutoNum type="arabicPeriod"/>
            </a:pPr>
            <a:r>
              <a:rPr lang="en-US" altLang="zh-CN" sz="1600" dirty="0">
                <a:solidFill>
                  <a:srgbClr val="4D4D4D"/>
                </a:solidFill>
                <a:latin typeface="-apple-system"/>
                <a:sym typeface="+mn-lt"/>
              </a:rPr>
              <a:t>《</a:t>
            </a:r>
            <a:r>
              <a:rPr lang="zh-CN" altLang="en-US" sz="1600" dirty="0">
                <a:solidFill>
                  <a:srgbClr val="4D4D4D"/>
                </a:solidFill>
                <a:latin typeface="-apple-system"/>
                <a:sym typeface="+mn-lt"/>
              </a:rPr>
              <a:t>运筹学</a:t>
            </a:r>
            <a:r>
              <a:rPr lang="en-US" altLang="zh-CN" sz="1600" dirty="0">
                <a:solidFill>
                  <a:srgbClr val="4D4D4D"/>
                </a:solidFill>
                <a:latin typeface="-apple-system"/>
                <a:sym typeface="+mn-lt"/>
              </a:rPr>
              <a:t>》</a:t>
            </a:r>
            <a:r>
              <a:rPr lang="zh-CN" altLang="en-US" sz="1600" dirty="0">
                <a:solidFill>
                  <a:srgbClr val="4D4D4D"/>
                </a:solidFill>
                <a:latin typeface="-apple-system"/>
                <a:sym typeface="+mn-lt"/>
              </a:rPr>
              <a:t>教材编写组</a:t>
            </a:r>
            <a:r>
              <a:rPr lang="en-US" altLang="zh-CN" sz="1600" dirty="0">
                <a:solidFill>
                  <a:srgbClr val="4D4D4D"/>
                </a:solidFill>
                <a:latin typeface="-apple-system"/>
                <a:sym typeface="+mn-lt"/>
              </a:rPr>
              <a:t>.</a:t>
            </a:r>
            <a:r>
              <a:rPr lang="zh-CN" altLang="en-US" sz="1600" dirty="0">
                <a:solidFill>
                  <a:srgbClr val="4D4D4D"/>
                </a:solidFill>
                <a:latin typeface="-apple-system"/>
                <a:sym typeface="+mn-lt"/>
              </a:rPr>
              <a:t>运筹学</a:t>
            </a:r>
            <a:r>
              <a:rPr lang="en-US" altLang="zh-CN" sz="1600" dirty="0">
                <a:solidFill>
                  <a:srgbClr val="4D4D4D"/>
                </a:solidFill>
                <a:latin typeface="-apple-system"/>
                <a:sym typeface="+mn-lt"/>
              </a:rPr>
              <a:t>(</a:t>
            </a:r>
            <a:r>
              <a:rPr lang="zh-CN" altLang="en-US" sz="1600" dirty="0">
                <a:solidFill>
                  <a:srgbClr val="4D4D4D"/>
                </a:solidFill>
                <a:latin typeface="-apple-system"/>
                <a:sym typeface="+mn-lt"/>
              </a:rPr>
              <a:t>第三版</a:t>
            </a:r>
            <a:r>
              <a:rPr lang="en-US" altLang="zh-CN" sz="1600" dirty="0">
                <a:solidFill>
                  <a:srgbClr val="4D4D4D"/>
                </a:solidFill>
                <a:latin typeface="-apple-system"/>
                <a:sym typeface="+mn-lt"/>
              </a:rPr>
              <a:t>) [M]. </a:t>
            </a:r>
            <a:r>
              <a:rPr lang="zh-CN" altLang="en-US" sz="1600" dirty="0">
                <a:solidFill>
                  <a:srgbClr val="4D4D4D"/>
                </a:solidFill>
                <a:latin typeface="-apple-system"/>
                <a:sym typeface="+mn-lt"/>
              </a:rPr>
              <a:t>北京</a:t>
            </a:r>
            <a:r>
              <a:rPr lang="en-US" altLang="zh-CN" sz="1600" dirty="0">
                <a:solidFill>
                  <a:srgbClr val="4D4D4D"/>
                </a:solidFill>
                <a:latin typeface="-apple-system"/>
                <a:sym typeface="+mn-lt"/>
              </a:rPr>
              <a:t>:</a:t>
            </a:r>
            <a:r>
              <a:rPr lang="zh-CN" altLang="en-US" sz="1600" dirty="0">
                <a:solidFill>
                  <a:srgbClr val="4D4D4D"/>
                </a:solidFill>
                <a:latin typeface="-apple-system"/>
                <a:sym typeface="+mn-lt"/>
              </a:rPr>
              <a:t>清华大学出版社</a:t>
            </a:r>
            <a:r>
              <a:rPr lang="en-US" altLang="zh-CN" sz="1600" dirty="0">
                <a:solidFill>
                  <a:srgbClr val="4D4D4D"/>
                </a:solidFill>
                <a:latin typeface="-apple-system"/>
                <a:sym typeface="+mn-lt"/>
              </a:rPr>
              <a:t>.2005.</a:t>
            </a:r>
            <a:endParaRPr lang="zh-CN" altLang="en-US" sz="1600" dirty="0">
              <a:solidFill>
                <a:srgbClr val="4D4D4D"/>
              </a:solidFill>
              <a:latin typeface="-apple-system"/>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p:cNvSpPr txBox="1"/>
          <p:nvPr/>
        </p:nvSpPr>
        <p:spPr>
          <a:xfrm>
            <a:off x="898244" y="717212"/>
            <a:ext cx="4125169" cy="830997"/>
          </a:xfrm>
          <a:prstGeom prst="rect">
            <a:avLst/>
          </a:prstGeom>
          <a:noFill/>
        </p:spPr>
        <p:txBody>
          <a:bodyPr wrap="square" rtlCol="0" anchor="t">
            <a:spAutoFit/>
          </a:bodyPr>
          <a:lstStyle/>
          <a:p>
            <a:r>
              <a:rPr lang="zh-CN" altLang="en-US" sz="4800" b="1" dirty="0">
                <a:solidFill>
                  <a:srgbClr val="665C8A"/>
                </a:solidFill>
                <a:cs typeface="+mn-ea"/>
                <a:sym typeface="+mn-lt"/>
              </a:rPr>
              <a:t>参考文献</a:t>
            </a:r>
            <a:endParaRPr lang="en-US" altLang="zh-CN" sz="4800" b="1" dirty="0">
              <a:solidFill>
                <a:srgbClr val="665C8A"/>
              </a:solidFill>
              <a:cs typeface="+mn-ea"/>
              <a:sym typeface="+mn-lt"/>
            </a:endParaRPr>
          </a:p>
        </p:txBody>
      </p:sp>
      <p:pic>
        <p:nvPicPr>
          <p:cNvPr id="2" name="图片 1" descr="363458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10172700" y="4038600"/>
            <a:ext cx="1609725" cy="2533015"/>
          </a:xfrm>
          <a:prstGeom prst="rect">
            <a:avLst/>
          </a:prstGeom>
        </p:spPr>
      </p:pic>
      <p:pic>
        <p:nvPicPr>
          <p:cNvPr id="41" name="图片 40" descr="博士帽"/>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5680" y="3263900"/>
            <a:ext cx="870585" cy="870585"/>
          </a:xfrm>
          <a:prstGeom prst="rect">
            <a:avLst/>
          </a:prstGeom>
        </p:spPr>
      </p:pic>
      <p:sp>
        <p:nvSpPr>
          <p:cNvPr id="3" name="矩形 2"/>
          <p:cNvSpPr/>
          <p:nvPr/>
        </p:nvSpPr>
        <p:spPr>
          <a:xfrm>
            <a:off x="1257935" y="5748020"/>
            <a:ext cx="8601075" cy="514350"/>
          </a:xfrm>
          <a:prstGeom prst="rect">
            <a:avLst/>
          </a:prstGeom>
          <a:solidFill>
            <a:srgbClr val="DED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5080" y="4445"/>
            <a:ext cx="1953895" cy="23876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620" y="1880235"/>
            <a:ext cx="12208510" cy="3459480"/>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690790" y="2237786"/>
            <a:ext cx="6837589" cy="101566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FFFFFF"/>
                </a:solidFill>
                <a:effectLst/>
                <a:uLnTx/>
                <a:uFillTx/>
                <a:latin typeface="字魂58号-创中黑"/>
                <a:cs typeface="+mn-ea"/>
                <a:sym typeface="+mn-lt"/>
              </a:rPr>
              <a:t>感谢老师的指导！</a:t>
            </a:r>
            <a:endParaRPr kumimoji="0" lang="zh-CN" altLang="en-US" sz="6000" b="0" i="0" u="none" strike="noStrike" kern="1200" cap="none" spc="0" normalizeH="0" baseline="0" noProof="0" dirty="0">
              <a:ln>
                <a:noFill/>
              </a:ln>
              <a:solidFill>
                <a:srgbClr val="FFFFFF"/>
              </a:solidFill>
              <a:effectLst/>
              <a:uLnTx/>
              <a:uFillTx/>
              <a:latin typeface="字魂58号-创中黑"/>
              <a:cs typeface="+mn-ea"/>
              <a:sym typeface="+mn-lt"/>
            </a:endParaRPr>
          </a:p>
        </p:txBody>
      </p:sp>
      <p:sp>
        <p:nvSpPr>
          <p:cNvPr id="12" name="文本框 11"/>
          <p:cNvSpPr txBox="1"/>
          <p:nvPr/>
        </p:nvSpPr>
        <p:spPr>
          <a:xfrm>
            <a:off x="4797425" y="3465585"/>
            <a:ext cx="5340350" cy="369332"/>
          </a:xfrm>
          <a:prstGeom prst="rect">
            <a:avLst/>
          </a:prstGeom>
          <a:noFill/>
        </p:spPr>
        <p:txBody>
          <a:bodyPr wrap="square" rtlCol="0" anchor="t">
            <a:spAutoFit/>
          </a:bodyPr>
          <a:lstStyle/>
          <a:p>
            <a:r>
              <a:rPr lang="en-US" altLang="zh-CN" dirty="0">
                <a:solidFill>
                  <a:schemeClr val="bg1"/>
                </a:solidFill>
                <a:cs typeface="+mn-ea"/>
                <a:sym typeface="+mn-lt"/>
              </a:rPr>
              <a:t>Thanks for your listening!</a:t>
            </a:r>
            <a:endParaRPr lang="zh-CN" altLang="en-US" dirty="0">
              <a:solidFill>
                <a:schemeClr val="bg1"/>
              </a:solidFill>
              <a:cs typeface="+mn-ea"/>
              <a:sym typeface="+mn-lt"/>
            </a:endParaRPr>
          </a:p>
        </p:txBody>
      </p:sp>
      <p:grpSp>
        <p:nvGrpSpPr>
          <p:cNvPr id="2" name="组合 1"/>
          <p:cNvGrpSpPr/>
          <p:nvPr/>
        </p:nvGrpSpPr>
        <p:grpSpPr>
          <a:xfrm>
            <a:off x="4797425" y="4410891"/>
            <a:ext cx="3464560" cy="381000"/>
            <a:chOff x="4975860" y="4104640"/>
            <a:chExt cx="3464560" cy="381000"/>
          </a:xfrm>
        </p:grpSpPr>
        <p:sp>
          <p:nvSpPr>
            <p:cNvPr id="19" name="矩形 18"/>
            <p:cNvSpPr/>
            <p:nvPr/>
          </p:nvSpPr>
          <p:spPr>
            <a:xfrm>
              <a:off x="4975860" y="4134485"/>
              <a:ext cx="3464560" cy="306705"/>
            </a:xfrm>
            <a:prstGeom prst="rect">
              <a:avLst/>
            </a:prstGeom>
          </p:spPr>
          <p:txBody>
            <a:bodyPr wrap="square">
              <a:spAutoFit/>
            </a:bodyPr>
            <a:lstStyle/>
            <a:p>
              <a:pPr algn="ctr"/>
              <a:r>
                <a:rPr lang="zh-CN" altLang="en-US" sz="1400" dirty="0">
                  <a:solidFill>
                    <a:schemeClr val="bg1"/>
                  </a:solidFill>
                  <a:cs typeface="+mn-ea"/>
                  <a:sym typeface="+mn-lt"/>
                </a:rPr>
                <a:t>指导教师：李栋</a:t>
              </a:r>
              <a:endParaRPr lang="zh-CN" altLang="en-US" sz="1400" dirty="0">
                <a:solidFill>
                  <a:schemeClr val="bg1"/>
                </a:solidFill>
                <a:cs typeface="+mn-ea"/>
                <a:sym typeface="+mn-lt"/>
              </a:endParaRPr>
            </a:p>
          </p:txBody>
        </p:sp>
        <p:sp>
          <p:nvSpPr>
            <p:cNvPr id="20" name="圆角矩形 19"/>
            <p:cNvSpPr/>
            <p:nvPr/>
          </p:nvSpPr>
          <p:spPr>
            <a:xfrm>
              <a:off x="5026978" y="4104640"/>
              <a:ext cx="3362325" cy="381000"/>
            </a:xfrm>
            <a:prstGeom prst="round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15240" y="6747510"/>
            <a:ext cx="12231370" cy="124460"/>
            <a:chOff x="-8" y="7"/>
            <a:chExt cx="5566" cy="10814"/>
          </a:xfrm>
        </p:grpSpPr>
        <p:sp>
          <p:nvSpPr>
            <p:cNvPr id="35" name="矩形 34"/>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9" name="椭圆 38"/>
          <p:cNvSpPr/>
          <p:nvPr/>
        </p:nvSpPr>
        <p:spPr>
          <a:xfrm>
            <a:off x="1017905" y="2103120"/>
            <a:ext cx="3000375" cy="3000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8" name="图片 37" descr="博士帽"/>
          <p:cNvPicPr>
            <a:picLocks noChangeAspect="1"/>
          </p:cNvPicPr>
          <p:nvPr/>
        </p:nvPicPr>
        <p:blipFill>
          <a:blip r:embed="rId1"/>
          <a:stretch>
            <a:fillRect/>
          </a:stretch>
        </p:blipFill>
        <p:spPr>
          <a:xfrm>
            <a:off x="1277274" y="2363016"/>
            <a:ext cx="2428875" cy="2428875"/>
          </a:xfrm>
          <a:prstGeom prst="rect">
            <a:avLst/>
          </a:prstGeom>
        </p:spPr>
      </p:pic>
      <p:sp>
        <p:nvSpPr>
          <p:cNvPr id="42" name="矩形 41"/>
          <p:cNvSpPr/>
          <p:nvPr/>
        </p:nvSpPr>
        <p:spPr>
          <a:xfrm>
            <a:off x="451127" y="646232"/>
            <a:ext cx="3357310" cy="830997"/>
          </a:xfrm>
          <a:prstGeom prst="rect">
            <a:avLst/>
          </a:prstGeom>
        </p:spPr>
        <p:txBody>
          <a:bodyPr wrap="square">
            <a:spAutoFit/>
          </a:bodyPr>
          <a:lstStyle/>
          <a:p>
            <a:r>
              <a:rPr lang="zh-CN" altLang="en-US" sz="1600" dirty="0">
                <a:solidFill>
                  <a:srgbClr val="665C8A"/>
                </a:solidFill>
                <a:cs typeface="+mn-ea"/>
                <a:sym typeface="+mn-lt"/>
              </a:rPr>
              <a:t>山东大学（威海）数学与统计学院</a:t>
            </a:r>
            <a:endParaRPr lang="en-US" altLang="zh-CN" sz="1600" dirty="0">
              <a:solidFill>
                <a:srgbClr val="665C8A"/>
              </a:solidFill>
              <a:cs typeface="+mn-ea"/>
              <a:sym typeface="+mn-lt"/>
            </a:endParaRPr>
          </a:p>
          <a:p>
            <a:endParaRPr lang="en-US" altLang="zh-CN" sz="1600" dirty="0">
              <a:solidFill>
                <a:srgbClr val="665C8A"/>
              </a:solidFill>
              <a:cs typeface="+mn-ea"/>
              <a:sym typeface="+mn-lt"/>
            </a:endParaRPr>
          </a:p>
          <a:p>
            <a:r>
              <a:rPr lang="zh-CN" altLang="en-US" sz="1600" dirty="0">
                <a:solidFill>
                  <a:srgbClr val="665C8A"/>
                </a:solidFill>
                <a:latin typeface="+mn-lt"/>
                <a:ea typeface="+mn-ea"/>
                <a:cs typeface="+mn-ea"/>
                <a:sym typeface="+mn-lt"/>
              </a:rPr>
              <a:t>数学与应用数学</a:t>
            </a:r>
            <a:endParaRPr lang="zh-CN" altLang="en-US" sz="1600" dirty="0">
              <a:solidFill>
                <a:srgbClr val="665C8A"/>
              </a:solidFill>
              <a:latin typeface="+mn-lt"/>
              <a:ea typeface="+mn-ea"/>
              <a:cs typeface="+mn-ea"/>
              <a:sym typeface="+mn-lt"/>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3655" y="4194810"/>
            <a:ext cx="12221210" cy="140906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485640" y="2194560"/>
            <a:ext cx="5420995" cy="2675890"/>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2367280" y="2194560"/>
            <a:ext cx="1972310" cy="2675890"/>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6" name="图片 15" descr="2154298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2715260" y="3001010"/>
            <a:ext cx="1245870" cy="1236980"/>
          </a:xfrm>
          <a:prstGeom prst="rect">
            <a:avLst/>
          </a:prstGeom>
        </p:spPr>
      </p:pic>
      <p:sp>
        <p:nvSpPr>
          <p:cNvPr id="27" name="文本框 26"/>
          <p:cNvSpPr txBox="1"/>
          <p:nvPr/>
        </p:nvSpPr>
        <p:spPr>
          <a:xfrm>
            <a:off x="4851400" y="2877820"/>
            <a:ext cx="4801314" cy="707886"/>
          </a:xfrm>
          <a:prstGeom prst="rect">
            <a:avLst/>
          </a:prstGeom>
          <a:noFill/>
        </p:spPr>
        <p:txBody>
          <a:bodyPr wrap="none" rtlCol="0">
            <a:spAutoFit/>
          </a:bodyPr>
          <a:lstStyle/>
          <a:p>
            <a:r>
              <a:rPr lang="zh-CN" altLang="en-US" sz="4000" b="1" dirty="0">
                <a:solidFill>
                  <a:schemeClr val="bg1"/>
                </a:solidFill>
                <a:cs typeface="+mn-ea"/>
                <a:sym typeface="+mn-lt"/>
              </a:rPr>
              <a:t>扩散算法描述与改造</a:t>
            </a:r>
            <a:endParaRPr lang="zh-CN" altLang="en-US" sz="4000" b="1" dirty="0">
              <a:solidFill>
                <a:schemeClr val="bg1"/>
              </a:solidFill>
              <a:cs typeface="+mn-ea"/>
              <a:sym typeface="+mn-lt"/>
            </a:endParaRPr>
          </a:p>
        </p:txBody>
      </p:sp>
      <p:sp>
        <p:nvSpPr>
          <p:cNvPr id="28" name="矩形 27"/>
          <p:cNvSpPr/>
          <p:nvPr/>
        </p:nvSpPr>
        <p:spPr>
          <a:xfrm>
            <a:off x="4851400" y="3604895"/>
            <a:ext cx="4269182" cy="338554"/>
          </a:xfrm>
          <a:prstGeom prst="rect">
            <a:avLst/>
          </a:prstGeom>
        </p:spPr>
        <p:txBody>
          <a:bodyPr wrap="none">
            <a:spAutoFit/>
          </a:bodyPr>
          <a:lstStyle/>
          <a:p>
            <a:r>
              <a:rPr lang="fr-FR" altLang="zh-CN" sz="1600" dirty="0">
                <a:solidFill>
                  <a:schemeClr val="bg1"/>
                </a:solidFill>
                <a:cs typeface="+mn-ea"/>
                <a:sym typeface="+mn-lt"/>
              </a:rPr>
              <a:t>Diffusion Algorithm Description and Modification</a:t>
            </a:r>
            <a:endParaRPr lang="fr-FR" altLang="zh-CN" sz="1600" dirty="0">
              <a:solidFill>
                <a:schemeClr val="bg1"/>
              </a:solidFill>
              <a:cs typeface="+mn-ea"/>
              <a:sym typeface="+mn-lt"/>
            </a:endParaRPr>
          </a:p>
        </p:txBody>
      </p:sp>
      <p:sp>
        <p:nvSpPr>
          <p:cNvPr id="19" name="矩形 18"/>
          <p:cNvSpPr/>
          <p:nvPr/>
        </p:nvSpPr>
        <p:spPr>
          <a:xfrm>
            <a:off x="4851400" y="4115435"/>
            <a:ext cx="1826895" cy="306705"/>
          </a:xfrm>
          <a:prstGeom prst="rect">
            <a:avLst/>
          </a:prstGeom>
        </p:spPr>
        <p:txBody>
          <a:bodyPr wrap="square">
            <a:spAutoFit/>
          </a:bodyPr>
          <a:lstStyle/>
          <a:p>
            <a:pPr marL="285750" indent="-285750" algn="dist">
              <a:buFont typeface="Wingdings" panose="05000000000000000000" charset="0"/>
              <a:buChar char="p"/>
            </a:pPr>
            <a:r>
              <a:rPr lang="zh-CN" altLang="en-US" sz="1400" dirty="0">
                <a:solidFill>
                  <a:schemeClr val="bg1"/>
                </a:solidFill>
                <a:cs typeface="+mn-ea"/>
                <a:sym typeface="+mn-lt"/>
              </a:rPr>
              <a:t>信息扩散模型</a:t>
            </a:r>
            <a:endParaRPr lang="zh-CN" altLang="en-US" sz="1400" dirty="0">
              <a:solidFill>
                <a:schemeClr val="bg1"/>
              </a:solidFill>
              <a:cs typeface="+mn-ea"/>
              <a:sym typeface="+mn-lt"/>
            </a:endParaRPr>
          </a:p>
        </p:txBody>
      </p:sp>
      <p:sp>
        <p:nvSpPr>
          <p:cNvPr id="2" name="矩形 1"/>
          <p:cNvSpPr/>
          <p:nvPr/>
        </p:nvSpPr>
        <p:spPr>
          <a:xfrm>
            <a:off x="7157085" y="4115435"/>
            <a:ext cx="1826895" cy="306705"/>
          </a:xfrm>
          <a:prstGeom prst="rect">
            <a:avLst/>
          </a:prstGeom>
        </p:spPr>
        <p:txBody>
          <a:bodyPr wrap="square">
            <a:spAutoFit/>
          </a:bodyPr>
          <a:lstStyle/>
          <a:p>
            <a:pPr marL="285750" indent="-285750" algn="dist">
              <a:buFont typeface="Wingdings" panose="05000000000000000000" charset="0"/>
              <a:buChar char="p"/>
            </a:pPr>
            <a:r>
              <a:rPr lang="zh-CN" altLang="en-US" sz="1400" dirty="0">
                <a:solidFill>
                  <a:schemeClr val="bg1"/>
                </a:solidFill>
                <a:cs typeface="+mn-ea"/>
                <a:sym typeface="+mn-lt"/>
              </a:rPr>
              <a:t>贪心算法策略</a:t>
            </a:r>
            <a:endParaRPr lang="zh-CN" altLang="en-US" sz="1400" dirty="0">
              <a:solidFill>
                <a:schemeClr val="bg1"/>
              </a:solidFill>
              <a:cs typeface="+mn-ea"/>
              <a:sym typeface="+mn-lt"/>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1891" y="1539332"/>
            <a:ext cx="9238123" cy="4905382"/>
          </a:xfrm>
          <a:prstGeom prst="rect">
            <a:avLst/>
          </a:prstGeom>
          <a:noFill/>
        </p:spPr>
        <p:txBody>
          <a:bodyPr wrap="square" rtlCol="0">
            <a:spAutoFit/>
          </a:bodyPr>
          <a:lstStyle/>
          <a:p>
            <a:pPr>
              <a:lnSpc>
                <a:spcPct val="150000"/>
              </a:lnSpc>
            </a:pPr>
            <a:r>
              <a:rPr lang="zh-CN" altLang="en-US" sz="1400" b="1" dirty="0">
                <a:cs typeface="+mn-ea"/>
                <a:sym typeface="+mn-lt"/>
              </a:rPr>
              <a:t>独立级联模型（</a:t>
            </a:r>
            <a:r>
              <a:rPr lang="en-US" altLang="zh-CN" sz="1400" b="1" dirty="0">
                <a:cs typeface="+mn-ea"/>
                <a:sym typeface="+mn-lt"/>
              </a:rPr>
              <a:t>Independent Cascade Model</a:t>
            </a:r>
            <a:r>
              <a:rPr lang="zh-CN" altLang="en-US" sz="1400" b="1" dirty="0">
                <a:cs typeface="+mn-ea"/>
                <a:sym typeface="+mn-lt"/>
              </a:rPr>
              <a:t>）简称 </a:t>
            </a:r>
            <a:r>
              <a:rPr lang="en-US" altLang="zh-CN" sz="1400" b="1" dirty="0">
                <a:cs typeface="+mn-ea"/>
                <a:sym typeface="+mn-lt"/>
              </a:rPr>
              <a:t>IC </a:t>
            </a:r>
            <a:r>
              <a:rPr lang="zh-CN" altLang="en-US" sz="1400" b="1" dirty="0">
                <a:cs typeface="+mn-ea"/>
                <a:sym typeface="+mn-lt"/>
              </a:rPr>
              <a:t>模型。</a:t>
            </a:r>
            <a:endParaRPr lang="zh-CN" altLang="en-US" sz="1400" b="1" dirty="0">
              <a:cs typeface="+mn-ea"/>
              <a:sym typeface="+mn-lt"/>
            </a:endParaRPr>
          </a:p>
          <a:p>
            <a:pPr>
              <a:lnSpc>
                <a:spcPct val="150000"/>
              </a:lnSpc>
            </a:pPr>
            <a:r>
              <a:rPr lang="zh-CN" altLang="en-US" sz="1400" b="1" dirty="0">
                <a:cs typeface="+mn-ea"/>
                <a:sym typeface="+mn-lt"/>
              </a:rPr>
              <a:t>它是一种概率型的传播模型。独立级联模型的基本原理描述如下：</a:t>
            </a:r>
            <a:endParaRPr lang="zh-CN" altLang="en-US" sz="1400" b="1" dirty="0">
              <a:cs typeface="+mn-ea"/>
              <a:sym typeface="+mn-lt"/>
            </a:endParaRPr>
          </a:p>
          <a:p>
            <a:pPr>
              <a:lnSpc>
                <a:spcPct val="150000"/>
              </a:lnSpc>
            </a:pPr>
            <a:endParaRPr lang="zh-CN" altLang="en-US" sz="1400" b="1" dirty="0">
              <a:cs typeface="+mn-ea"/>
              <a:sym typeface="+mn-lt"/>
            </a:endParaRPr>
          </a:p>
          <a:p>
            <a:pPr>
              <a:lnSpc>
                <a:spcPct val="150000"/>
              </a:lnSpc>
            </a:pPr>
            <a:r>
              <a:rPr lang="zh-CN" altLang="en-US" sz="1400" b="1" dirty="0">
                <a:cs typeface="+mn-ea"/>
                <a:sym typeface="+mn-lt"/>
              </a:rPr>
              <a:t>在社交网络</a:t>
            </a:r>
            <a:r>
              <a:rPr lang="en-US" altLang="zh-CN" sz="1400" b="1" dirty="0">
                <a:cs typeface="+mn-ea"/>
                <a:sym typeface="+mn-lt"/>
              </a:rPr>
              <a:t>G=</a:t>
            </a:r>
            <a:r>
              <a:rPr lang="zh-CN" altLang="en-US" sz="1400" b="1" dirty="0">
                <a:cs typeface="+mn-ea"/>
                <a:sym typeface="+mn-lt"/>
              </a:rPr>
              <a:t>（</a:t>
            </a:r>
            <a:r>
              <a:rPr lang="en-US" altLang="zh-CN" sz="1400" b="1" dirty="0">
                <a:cs typeface="+mn-ea"/>
                <a:sym typeface="+mn-lt"/>
              </a:rPr>
              <a:t>V</a:t>
            </a:r>
            <a:r>
              <a:rPr lang="zh-CN" altLang="en-US" sz="1400" b="1" dirty="0">
                <a:cs typeface="+mn-ea"/>
                <a:sym typeface="+mn-lt"/>
              </a:rPr>
              <a:t>，</a:t>
            </a:r>
            <a:r>
              <a:rPr lang="en-US" altLang="zh-CN" sz="1400" b="1" dirty="0">
                <a:cs typeface="+mn-ea"/>
                <a:sym typeface="+mn-lt"/>
              </a:rPr>
              <a:t>E</a:t>
            </a:r>
            <a:r>
              <a:rPr lang="zh-CN" altLang="en-US" sz="1400" b="1" dirty="0">
                <a:cs typeface="+mn-ea"/>
                <a:sym typeface="+mn-lt"/>
              </a:rPr>
              <a:t>）中，点集</a:t>
            </a:r>
            <a:r>
              <a:rPr lang="en-US" altLang="zh-CN" sz="1400" b="1" dirty="0">
                <a:cs typeface="+mn-ea"/>
                <a:sym typeface="+mn-lt"/>
              </a:rPr>
              <a:t>V</a:t>
            </a:r>
            <a:r>
              <a:rPr lang="zh-CN" altLang="en-US" sz="1400" b="1" dirty="0">
                <a:cs typeface="+mn-ea"/>
                <a:sym typeface="+mn-lt"/>
              </a:rPr>
              <a:t>中的节点具有两种状态一种是激活状态，一种是待激活状态，初始状态下，处于激活状态的节点会以一定的概率将与其相连的处于待激活状态下的节点激活。</a:t>
            </a:r>
            <a:endParaRPr lang="zh-CN" altLang="en-US" sz="1400" b="1" dirty="0">
              <a:cs typeface="+mn-ea"/>
              <a:sym typeface="+mn-lt"/>
            </a:endParaRPr>
          </a:p>
          <a:p>
            <a:pPr>
              <a:lnSpc>
                <a:spcPct val="150000"/>
              </a:lnSpc>
            </a:pPr>
            <a:endParaRPr lang="zh-CN" altLang="en-US" sz="1400" b="1" dirty="0">
              <a:cs typeface="+mn-ea"/>
              <a:sym typeface="+mn-lt"/>
            </a:endParaRPr>
          </a:p>
          <a:p>
            <a:pPr>
              <a:lnSpc>
                <a:spcPct val="150000"/>
              </a:lnSpc>
            </a:pPr>
            <a:r>
              <a:rPr lang="zh-CN" altLang="en-US" sz="1400" b="1" dirty="0">
                <a:cs typeface="+mn-ea"/>
                <a:sym typeface="+mn-lt"/>
              </a:rPr>
              <a:t>独立级联模型的影响力传播过程如下：</a:t>
            </a:r>
            <a:endParaRPr lang="zh-CN" altLang="en-US" sz="1400" b="1" dirty="0">
              <a:cs typeface="+mn-ea"/>
              <a:sym typeface="+mn-lt"/>
            </a:endParaRPr>
          </a:p>
          <a:p>
            <a:pPr>
              <a:lnSpc>
                <a:spcPct val="150000"/>
              </a:lnSpc>
            </a:pPr>
            <a:endParaRPr lang="zh-CN" altLang="en-US" sz="1400" b="1" dirty="0">
              <a:cs typeface="+mn-ea"/>
              <a:sym typeface="+mn-lt"/>
            </a:endParaRPr>
          </a:p>
          <a:p>
            <a:pPr>
              <a:lnSpc>
                <a:spcPct val="150000"/>
              </a:lnSpc>
            </a:pPr>
            <a:r>
              <a:rPr lang="en-US" altLang="zh-CN" sz="1400" b="1" dirty="0">
                <a:cs typeface="+mn-ea"/>
                <a:sym typeface="+mn-lt"/>
              </a:rPr>
              <a:t>(1) </a:t>
            </a:r>
            <a:r>
              <a:rPr lang="zh-CN" altLang="en-US" sz="1400" b="1" dirty="0">
                <a:cs typeface="+mn-ea"/>
                <a:sym typeface="+mn-lt"/>
              </a:rPr>
              <a:t>在初始状态下，即 </a:t>
            </a:r>
            <a:r>
              <a:rPr lang="en-US" altLang="zh-CN" sz="1400" b="1" dirty="0">
                <a:cs typeface="+mn-ea"/>
                <a:sym typeface="+mn-lt"/>
              </a:rPr>
              <a:t>t=0 </a:t>
            </a:r>
            <a:r>
              <a:rPr lang="zh-CN" altLang="en-US" sz="1400" b="1" dirty="0">
                <a:cs typeface="+mn-ea"/>
                <a:sym typeface="+mn-lt"/>
              </a:rPr>
              <a:t>时，有且仅有种子集合 </a:t>
            </a:r>
            <a:r>
              <a:rPr lang="en-US" altLang="zh-CN" sz="1400" b="1" dirty="0">
                <a:cs typeface="+mn-ea"/>
                <a:sym typeface="+mn-lt"/>
              </a:rPr>
              <a:t>S </a:t>
            </a:r>
            <a:r>
              <a:rPr lang="zh-CN" altLang="en-US" sz="1400" b="1" dirty="0">
                <a:cs typeface="+mn-ea"/>
                <a:sym typeface="+mn-lt"/>
              </a:rPr>
              <a:t>中的节点全部被设置为激活状态。</a:t>
            </a:r>
            <a:endParaRPr lang="zh-CN" altLang="en-US" sz="1400" b="1" dirty="0">
              <a:cs typeface="+mn-ea"/>
              <a:sym typeface="+mn-lt"/>
            </a:endParaRPr>
          </a:p>
          <a:p>
            <a:pPr>
              <a:lnSpc>
                <a:spcPct val="150000"/>
              </a:lnSpc>
            </a:pPr>
            <a:endParaRPr lang="zh-CN" altLang="en-US" sz="1400" b="1" dirty="0">
              <a:cs typeface="+mn-ea"/>
              <a:sym typeface="+mn-lt"/>
            </a:endParaRPr>
          </a:p>
          <a:p>
            <a:pPr>
              <a:lnSpc>
                <a:spcPct val="150000"/>
              </a:lnSpc>
            </a:pPr>
            <a:r>
              <a:rPr lang="en-US" altLang="zh-CN" sz="1400" b="1" dirty="0">
                <a:cs typeface="+mn-ea"/>
                <a:sym typeface="+mn-lt"/>
              </a:rPr>
              <a:t>(2) </a:t>
            </a:r>
            <a:r>
              <a:rPr lang="zh-CN" altLang="en-US" sz="1400" b="1" dirty="0">
                <a:cs typeface="+mn-ea"/>
                <a:sym typeface="+mn-lt"/>
              </a:rPr>
              <a:t>当 </a:t>
            </a:r>
            <a:r>
              <a:rPr lang="en-US" altLang="zh-CN" sz="1400" b="1" dirty="0">
                <a:cs typeface="+mn-ea"/>
                <a:sym typeface="+mn-lt"/>
              </a:rPr>
              <a:t>t=k </a:t>
            </a:r>
            <a:r>
              <a:rPr lang="zh-CN" altLang="en-US" sz="1400" b="1" dirty="0">
                <a:cs typeface="+mn-ea"/>
                <a:sym typeface="+mn-lt"/>
              </a:rPr>
              <a:t>时，所有在 </a:t>
            </a:r>
            <a:r>
              <a:rPr lang="en-US" altLang="zh-CN" sz="1400" b="1" dirty="0">
                <a:cs typeface="+mn-ea"/>
                <a:sym typeface="+mn-lt"/>
              </a:rPr>
              <a:t>t=k-1 </a:t>
            </a:r>
            <a:r>
              <a:rPr lang="zh-CN" altLang="en-US" sz="1400" b="1" dirty="0">
                <a:cs typeface="+mn-ea"/>
                <a:sym typeface="+mn-lt"/>
              </a:rPr>
              <a:t>时由待激活状态转变为激活状态态的全部节点，以一定的概率去尝试影响它们所有处于待激活态的邻居节点。例如点 </a:t>
            </a:r>
            <a:r>
              <a:rPr lang="en-US" altLang="zh-CN" sz="1400" b="1" dirty="0" err="1">
                <a:cs typeface="+mn-ea"/>
                <a:sym typeface="+mn-lt"/>
              </a:rPr>
              <a:t>i</a:t>
            </a:r>
            <a:r>
              <a:rPr lang="en-US" altLang="zh-CN" sz="1400" b="1" dirty="0">
                <a:cs typeface="+mn-ea"/>
                <a:sym typeface="+mn-lt"/>
              </a:rPr>
              <a:t> </a:t>
            </a:r>
            <a:r>
              <a:rPr lang="zh-CN" altLang="en-US" sz="1400" b="1" dirty="0">
                <a:cs typeface="+mn-ea"/>
                <a:sym typeface="+mn-lt"/>
              </a:rPr>
              <a:t>在 </a:t>
            </a:r>
            <a:r>
              <a:rPr lang="en-US" altLang="zh-CN" sz="1400" b="1" dirty="0">
                <a:cs typeface="+mn-ea"/>
                <a:sym typeface="+mn-lt"/>
              </a:rPr>
              <a:t>t=k-1 </a:t>
            </a:r>
            <a:r>
              <a:rPr lang="zh-CN" altLang="en-US" sz="1400" b="1" dirty="0">
                <a:cs typeface="+mn-ea"/>
                <a:sym typeface="+mn-lt"/>
              </a:rPr>
              <a:t>时被激活，则 </a:t>
            </a:r>
            <a:r>
              <a:rPr lang="en-US" altLang="zh-CN" sz="1400" b="1" dirty="0">
                <a:cs typeface="+mn-ea"/>
                <a:sym typeface="+mn-lt"/>
              </a:rPr>
              <a:t>t=k </a:t>
            </a:r>
            <a:r>
              <a:rPr lang="zh-CN" altLang="en-US" sz="1400" b="1" dirty="0">
                <a:cs typeface="+mn-ea"/>
                <a:sym typeface="+mn-lt"/>
              </a:rPr>
              <a:t>时，如果点 </a:t>
            </a:r>
            <a:r>
              <a:rPr lang="en-US" altLang="zh-CN" sz="1400" b="1" dirty="0" err="1">
                <a:cs typeface="+mn-ea"/>
                <a:sym typeface="+mn-lt"/>
              </a:rPr>
              <a:t>i</a:t>
            </a:r>
            <a:r>
              <a:rPr lang="en-US" altLang="zh-CN" sz="1400" b="1" dirty="0">
                <a:cs typeface="+mn-ea"/>
                <a:sym typeface="+mn-lt"/>
              </a:rPr>
              <a:t> </a:t>
            </a:r>
            <a:r>
              <a:rPr lang="zh-CN" altLang="en-US" sz="1400" b="1" dirty="0">
                <a:cs typeface="+mn-ea"/>
                <a:sym typeface="+mn-lt"/>
              </a:rPr>
              <a:t>的邻居节点 </a:t>
            </a:r>
            <a:r>
              <a:rPr lang="en-US" altLang="zh-CN" sz="1400" b="1" dirty="0">
                <a:cs typeface="+mn-ea"/>
                <a:sym typeface="+mn-lt"/>
              </a:rPr>
              <a:t>j </a:t>
            </a:r>
            <a:r>
              <a:rPr lang="zh-CN" altLang="en-US" sz="1400" b="1" dirty="0">
                <a:cs typeface="+mn-ea"/>
                <a:sym typeface="+mn-lt"/>
              </a:rPr>
              <a:t>仍处于待激活态，则点 </a:t>
            </a:r>
            <a:r>
              <a:rPr lang="en-US" altLang="zh-CN" sz="1400" b="1" dirty="0" err="1">
                <a:cs typeface="+mn-ea"/>
                <a:sym typeface="+mn-lt"/>
              </a:rPr>
              <a:t>i</a:t>
            </a:r>
            <a:r>
              <a:rPr lang="en-US" altLang="zh-CN" sz="1400" b="1" dirty="0">
                <a:cs typeface="+mn-ea"/>
                <a:sym typeface="+mn-lt"/>
              </a:rPr>
              <a:t> </a:t>
            </a:r>
            <a:r>
              <a:rPr lang="zh-CN" altLang="en-US" sz="1400" b="1" dirty="0">
                <a:cs typeface="+mn-ea"/>
                <a:sym typeface="+mn-lt"/>
              </a:rPr>
              <a:t>以概率</a:t>
            </a:r>
            <a:r>
              <a:rPr lang="en-US" altLang="zh-CN" sz="1400" b="1" dirty="0" err="1">
                <a:cs typeface="+mn-ea"/>
                <a:sym typeface="+mn-lt"/>
              </a:rPr>
              <a:t>pij</a:t>
            </a:r>
            <a:r>
              <a:rPr lang="zh-CN" altLang="en-US" sz="1400" b="1" dirty="0">
                <a:cs typeface="+mn-ea"/>
                <a:sym typeface="+mn-lt"/>
              </a:rPr>
              <a:t>去尝试激活点 </a:t>
            </a:r>
            <a:r>
              <a:rPr lang="en-US" altLang="zh-CN" sz="1400" b="1" dirty="0">
                <a:cs typeface="+mn-ea"/>
                <a:sym typeface="+mn-lt"/>
              </a:rPr>
              <a:t>j</a:t>
            </a:r>
            <a:r>
              <a:rPr lang="zh-CN" altLang="en-US" sz="1400" b="1" dirty="0">
                <a:cs typeface="+mn-ea"/>
                <a:sym typeface="+mn-lt"/>
              </a:rPr>
              <a:t>。无论激活行为是否成功，在下一时刻，</a:t>
            </a:r>
            <a:r>
              <a:rPr lang="en-US" altLang="zh-CN" sz="1400" b="1" dirty="0" err="1">
                <a:cs typeface="+mn-ea"/>
                <a:sym typeface="+mn-lt"/>
              </a:rPr>
              <a:t>i</a:t>
            </a:r>
            <a:r>
              <a:rPr lang="en-US" altLang="zh-CN" sz="1400" b="1" dirty="0">
                <a:cs typeface="+mn-ea"/>
                <a:sym typeface="+mn-lt"/>
              </a:rPr>
              <a:t> </a:t>
            </a:r>
            <a:r>
              <a:rPr lang="zh-CN" altLang="en-US" sz="1400" b="1" dirty="0">
                <a:cs typeface="+mn-ea"/>
                <a:sym typeface="+mn-lt"/>
              </a:rPr>
              <a:t>节点都将不再具备激活其他节点的能力。</a:t>
            </a:r>
            <a:endParaRPr lang="zh-CN" altLang="en-US" sz="1400" b="1" dirty="0">
              <a:cs typeface="+mn-ea"/>
              <a:sym typeface="+mn-lt"/>
            </a:endParaRPr>
          </a:p>
          <a:p>
            <a:pPr>
              <a:lnSpc>
                <a:spcPct val="150000"/>
              </a:lnSpc>
            </a:pPr>
            <a:endParaRPr lang="zh-CN" altLang="en-US" sz="1400" b="1" dirty="0">
              <a:cs typeface="+mn-ea"/>
              <a:sym typeface="+mn-lt"/>
            </a:endParaRPr>
          </a:p>
          <a:p>
            <a:pPr>
              <a:lnSpc>
                <a:spcPct val="150000"/>
              </a:lnSpc>
            </a:pPr>
            <a:r>
              <a:rPr lang="en-US" altLang="zh-CN" sz="1400" b="1" dirty="0">
                <a:cs typeface="+mn-ea"/>
                <a:sym typeface="+mn-lt"/>
              </a:rPr>
              <a:t>(3) </a:t>
            </a:r>
            <a:r>
              <a:rPr lang="zh-CN" altLang="en-US" sz="1400" b="1" dirty="0">
                <a:cs typeface="+mn-ea"/>
                <a:sym typeface="+mn-lt"/>
              </a:rPr>
              <a:t>当某时刻整个网络中所剩余的具备激活其他节点能力的节点数为 </a:t>
            </a:r>
            <a:r>
              <a:rPr lang="en-US" altLang="zh-CN" sz="1400" b="1" dirty="0">
                <a:cs typeface="+mn-ea"/>
                <a:sym typeface="+mn-lt"/>
              </a:rPr>
              <a:t>0 </a:t>
            </a:r>
            <a:r>
              <a:rPr lang="zh-CN" altLang="en-US" sz="1400" b="1" dirty="0">
                <a:cs typeface="+mn-ea"/>
                <a:sym typeface="+mn-lt"/>
              </a:rPr>
              <a:t>时，传播过程结束。</a:t>
            </a:r>
            <a:endParaRPr lang="en-US" altLang="zh-CN" sz="14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26"/>
          <p:cNvSpPr txBox="1"/>
          <p:nvPr/>
        </p:nvSpPr>
        <p:spPr>
          <a:xfrm>
            <a:off x="365125" y="220345"/>
            <a:ext cx="2262158" cy="369332"/>
          </a:xfrm>
          <a:prstGeom prst="rect">
            <a:avLst/>
          </a:prstGeom>
          <a:noFill/>
        </p:spPr>
        <p:txBody>
          <a:bodyPr wrap="none" rtlCol="0">
            <a:spAutoFit/>
          </a:bodyPr>
          <a:lstStyle/>
          <a:p>
            <a:r>
              <a:rPr lang="zh-CN" altLang="en-US" dirty="0">
                <a:solidFill>
                  <a:srgbClr val="665C8A"/>
                </a:solidFill>
                <a:cs typeface="+mn-ea"/>
                <a:sym typeface="+mn-lt"/>
              </a:rPr>
              <a:t>扩散算法描述与改造</a:t>
            </a:r>
            <a:endParaRPr lang="zh-CN" altLang="en-US" dirty="0">
              <a:solidFill>
                <a:srgbClr val="665C8A"/>
              </a:solidFill>
              <a:cs typeface="+mn-ea"/>
              <a:sym typeface="+mn-lt"/>
            </a:endParaRPr>
          </a:p>
        </p:txBody>
      </p:sp>
      <p:sp>
        <p:nvSpPr>
          <p:cNvPr id="28" name="矩形 27"/>
          <p:cNvSpPr/>
          <p:nvPr/>
        </p:nvSpPr>
        <p:spPr>
          <a:xfrm>
            <a:off x="393700" y="575945"/>
            <a:ext cx="2241319" cy="215444"/>
          </a:xfrm>
          <a:prstGeom prst="rect">
            <a:avLst/>
          </a:prstGeom>
        </p:spPr>
        <p:txBody>
          <a:bodyPr wrap="none">
            <a:spAutoFit/>
          </a:bodyPr>
          <a:lstStyle/>
          <a:p>
            <a:r>
              <a:rPr lang="fr-FR" altLang="zh-CN" sz="800" dirty="0">
                <a:solidFill>
                  <a:srgbClr val="665C8A"/>
                </a:solidFill>
                <a:cs typeface="+mn-ea"/>
                <a:sym typeface="+mn-lt"/>
              </a:rPr>
              <a:t>Diffusion Algorithm Description and Modification</a:t>
            </a:r>
            <a:endParaRPr lang="fr-FR" altLang="zh-CN" sz="800" dirty="0">
              <a:solidFill>
                <a:srgbClr val="665C8A"/>
              </a:solidFill>
              <a:cs typeface="+mn-ea"/>
              <a:sym typeface="+mn-lt"/>
            </a:endParaRPr>
          </a:p>
        </p:txBody>
      </p:sp>
      <p:pic>
        <p:nvPicPr>
          <p:cNvPr id="41" name="图片 40" descr="博士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923905" y="5654675"/>
            <a:ext cx="1127760" cy="1127760"/>
          </a:xfrm>
          <a:prstGeom prst="rect">
            <a:avLst/>
          </a:prstGeom>
        </p:spPr>
      </p:pic>
      <p:sp>
        <p:nvSpPr>
          <p:cNvPr id="6" name="文本框 5"/>
          <p:cNvSpPr txBox="1"/>
          <p:nvPr/>
        </p:nvSpPr>
        <p:spPr>
          <a:xfrm>
            <a:off x="1101890" y="1075404"/>
            <a:ext cx="3823137" cy="400110"/>
          </a:xfrm>
          <a:prstGeom prst="rect">
            <a:avLst/>
          </a:prstGeom>
          <a:noFill/>
        </p:spPr>
        <p:txBody>
          <a:bodyPr wrap="square" rtlCol="0">
            <a:spAutoFit/>
          </a:bodyPr>
          <a:lstStyle/>
          <a:p>
            <a:pPr algn="dist"/>
            <a:r>
              <a:rPr lang="zh-CN" altLang="en-US" sz="2000" b="1" dirty="0">
                <a:solidFill>
                  <a:srgbClr val="665C8A"/>
                </a:solidFill>
                <a:cs typeface="+mn-ea"/>
                <a:sym typeface="+mn-lt"/>
              </a:rPr>
              <a:t>独立级联模型（作业基于此模型）</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6681642" y="192785"/>
          <a:ext cx="2082800" cy="2114550"/>
        </p:xfrm>
        <a:graphic>
          <a:graphicData uri="http://schemas.openxmlformats.org/presentationml/2006/ole">
            <mc:AlternateContent xmlns:mc="http://schemas.openxmlformats.org/markup-compatibility/2006">
              <mc:Choice xmlns:v="urn:schemas-microsoft-com:vml" Requires="v">
                <p:oleObj spid="_x0000_s0" name="" r:id="rId3" imgW="1759585" imgH="1787525" progId="Visio.Drawing.11">
                  <p:embed/>
                </p:oleObj>
              </mc:Choice>
              <mc:Fallback>
                <p:oleObj name="" r:id="rId3" imgW="1759585" imgH="1787525" progId="Visio.Drawing.11">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642" y="192785"/>
                        <a:ext cx="2082800" cy="211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nvGraphicFramePr>
        <p:xfrm>
          <a:off x="9522853" y="173751"/>
          <a:ext cx="2089150" cy="2120900"/>
        </p:xfrm>
        <a:graphic>
          <a:graphicData uri="http://schemas.openxmlformats.org/presentationml/2006/ole">
            <mc:AlternateContent xmlns:mc="http://schemas.openxmlformats.org/markup-compatibility/2006">
              <mc:Choice xmlns:v="urn:schemas-microsoft-com:vml" Requires="v">
                <p:oleObj spid="_x0000_s2" name="" r:id="rId5" imgW="1759585" imgH="1787525" progId="Visio.Drawing.11">
                  <p:embed/>
                </p:oleObj>
              </mc:Choice>
              <mc:Fallback>
                <p:oleObj name="" r:id="rId5" imgW="1759585" imgH="1787525" progId="Visio.Drawing.11">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2853" y="173751"/>
                        <a:ext cx="2089150" cy="212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1891" y="1299634"/>
            <a:ext cx="9238123" cy="2643224"/>
          </a:xfrm>
          <a:prstGeom prst="rect">
            <a:avLst/>
          </a:prstGeom>
          <a:noFill/>
        </p:spPr>
        <p:txBody>
          <a:bodyPr wrap="square" rtlCol="0">
            <a:spAutoFit/>
          </a:bodyPr>
          <a:lstStyle/>
          <a:p>
            <a:pPr>
              <a:lnSpc>
                <a:spcPct val="150000"/>
              </a:lnSpc>
            </a:pPr>
            <a:r>
              <a:rPr lang="zh-CN" altLang="en-US" sz="1400" b="1" dirty="0">
                <a:cs typeface="+mn-ea"/>
                <a:sym typeface="+mn-lt"/>
              </a:rPr>
              <a:t>线性阈值模型（</a:t>
            </a:r>
            <a:r>
              <a:rPr lang="en-US" altLang="zh-CN" sz="1400" b="1" dirty="0">
                <a:cs typeface="+mn-ea"/>
                <a:sym typeface="+mn-lt"/>
              </a:rPr>
              <a:t>Linear Threshold Model</a:t>
            </a:r>
            <a:r>
              <a:rPr lang="zh-CN" altLang="en-US" sz="1400" b="1" dirty="0">
                <a:cs typeface="+mn-ea"/>
                <a:sym typeface="+mn-lt"/>
              </a:rPr>
              <a:t>）简称</a:t>
            </a:r>
            <a:r>
              <a:rPr lang="en-US" altLang="zh-CN" sz="1400" b="1" dirty="0">
                <a:cs typeface="+mn-ea"/>
                <a:sym typeface="+mn-lt"/>
              </a:rPr>
              <a:t>LT</a:t>
            </a:r>
            <a:r>
              <a:rPr lang="zh-CN" altLang="en-US" sz="1400" b="1" dirty="0">
                <a:cs typeface="+mn-ea"/>
                <a:sym typeface="+mn-lt"/>
              </a:rPr>
              <a:t>模型。</a:t>
            </a:r>
            <a:endParaRPr lang="en-US" altLang="zh-CN" sz="1400" b="1" dirty="0">
              <a:cs typeface="+mn-ea"/>
              <a:sym typeface="+mn-lt"/>
            </a:endParaRPr>
          </a:p>
          <a:p>
            <a:pPr>
              <a:lnSpc>
                <a:spcPct val="150000"/>
              </a:lnSpc>
            </a:pPr>
            <a:endParaRPr lang="en-US" altLang="zh-CN" sz="1400" b="1" dirty="0">
              <a:cs typeface="+mn-ea"/>
              <a:sym typeface="+mn-lt"/>
            </a:endParaRPr>
          </a:p>
          <a:p>
            <a:pPr>
              <a:lnSpc>
                <a:spcPct val="150000"/>
              </a:lnSpc>
            </a:pPr>
            <a:r>
              <a:rPr lang="zh-CN" altLang="en-US" sz="1400" b="1" dirty="0">
                <a:cs typeface="+mn-ea"/>
                <a:sym typeface="+mn-lt"/>
              </a:rPr>
              <a:t>在线性阈值模型下，每个节点</a:t>
            </a:r>
            <a:r>
              <a:rPr lang="en-US" altLang="zh-CN" sz="1400" b="1" dirty="0">
                <a:cs typeface="+mn-ea"/>
                <a:sym typeface="+mn-lt"/>
              </a:rPr>
              <a:t>v</a:t>
            </a:r>
            <a:r>
              <a:rPr lang="zh-CN" altLang="en-US" sz="1400" b="1" dirty="0">
                <a:cs typeface="+mn-ea"/>
                <a:sym typeface="+mn-lt"/>
              </a:rPr>
              <a:t>包含从间隔</a:t>
            </a:r>
            <a:r>
              <a:rPr lang="en-US" altLang="zh-CN" sz="1400" b="1" dirty="0">
                <a:cs typeface="+mn-ea"/>
                <a:sym typeface="+mn-lt"/>
              </a:rPr>
              <a:t>[0,1]</a:t>
            </a:r>
            <a:r>
              <a:rPr lang="zh-CN" altLang="en-US" sz="1400" b="1" dirty="0">
                <a:cs typeface="+mn-ea"/>
                <a:sym typeface="+mn-lt"/>
              </a:rPr>
              <a:t>中随机均匀选择的激活阈值</a:t>
            </a:r>
            <a:r>
              <a:rPr lang="en-US" altLang="zh-CN" sz="1400" b="1" dirty="0" err="1">
                <a:cs typeface="+mn-ea"/>
                <a:sym typeface="+mn-lt"/>
              </a:rPr>
              <a:t>θv</a:t>
            </a:r>
            <a:r>
              <a:rPr lang="zh-CN" altLang="en-US" sz="1400" b="1" dirty="0">
                <a:cs typeface="+mn-ea"/>
                <a:sym typeface="+mn-lt"/>
              </a:rPr>
              <a:t>。 此外，</a:t>
            </a:r>
            <a:r>
              <a:rPr lang="en-US" altLang="zh-CN" sz="1400" b="1" dirty="0">
                <a:cs typeface="+mn-ea"/>
                <a:sym typeface="+mn-lt"/>
              </a:rPr>
              <a:t>LT</a:t>
            </a:r>
            <a:r>
              <a:rPr lang="zh-CN" altLang="en-US" sz="1400" b="1" dirty="0">
                <a:cs typeface="+mn-ea"/>
                <a:sym typeface="+mn-lt"/>
              </a:rPr>
              <a:t>规定所有进入边缘权重的总和最多为</a:t>
            </a:r>
            <a:r>
              <a:rPr lang="en-US" altLang="zh-CN" sz="1400" b="1" dirty="0">
                <a:cs typeface="+mn-ea"/>
                <a:sym typeface="+mn-lt"/>
              </a:rPr>
              <a:t>1</a:t>
            </a:r>
            <a:r>
              <a:rPr lang="zh-CN" altLang="en-US" sz="1400" b="1" dirty="0">
                <a:cs typeface="+mn-ea"/>
                <a:sym typeface="+mn-lt"/>
              </a:rPr>
              <a:t>，其它的进入节点对它的影响是累加的，当影响超过阈值时，该节点被激活。</a:t>
            </a:r>
            <a:endParaRPr lang="zh-CN" altLang="en-US" sz="1400" b="1" dirty="0">
              <a:cs typeface="+mn-ea"/>
              <a:sym typeface="+mn-lt"/>
            </a:endParaRPr>
          </a:p>
          <a:p>
            <a:pPr>
              <a:lnSpc>
                <a:spcPct val="150000"/>
              </a:lnSpc>
            </a:pPr>
            <a:endParaRPr lang="zh-CN" altLang="en-US" sz="1400" b="1" dirty="0">
              <a:cs typeface="+mn-ea"/>
              <a:sym typeface="+mn-lt"/>
            </a:endParaRPr>
          </a:p>
          <a:p>
            <a:pPr>
              <a:lnSpc>
                <a:spcPct val="150000"/>
              </a:lnSpc>
            </a:pPr>
            <a:r>
              <a:rPr lang="zh-CN" altLang="en-US" sz="1400" b="1" dirty="0">
                <a:cs typeface="+mn-ea"/>
                <a:sym typeface="+mn-lt"/>
              </a:rPr>
              <a:t>社交网络中的节点都有激活和待激活两种状态，每个节点由系统随机分配一个。</a:t>
            </a:r>
            <a:endParaRPr lang="en-US" altLang="zh-CN" sz="1400" b="1" dirty="0">
              <a:cs typeface="+mn-ea"/>
              <a:sym typeface="+mn-lt"/>
            </a:endParaRPr>
          </a:p>
          <a:p>
            <a:pPr>
              <a:lnSpc>
                <a:spcPct val="150000"/>
              </a:lnSpc>
            </a:pPr>
            <a:endParaRPr lang="en-US" altLang="zh-CN" sz="1400" b="1" dirty="0">
              <a:cs typeface="+mn-ea"/>
              <a:sym typeface="+mn-lt"/>
            </a:endParaRPr>
          </a:p>
          <a:p>
            <a:pPr>
              <a:lnSpc>
                <a:spcPct val="150000"/>
              </a:lnSpc>
            </a:pPr>
            <a:r>
              <a:rPr lang="zh-CN" altLang="en-US" sz="1400" b="1" dirty="0">
                <a:cs typeface="+mn-ea"/>
                <a:sym typeface="+mn-lt"/>
              </a:rPr>
              <a:t>注：虽然大作业要求中并未要求此类算法，但我们仍然考虑了阈值的判断。</a:t>
            </a:r>
            <a:endParaRPr lang="en-US" altLang="zh-CN" sz="14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26"/>
          <p:cNvSpPr txBox="1"/>
          <p:nvPr/>
        </p:nvSpPr>
        <p:spPr>
          <a:xfrm>
            <a:off x="365125" y="220345"/>
            <a:ext cx="2262158" cy="369332"/>
          </a:xfrm>
          <a:prstGeom prst="rect">
            <a:avLst/>
          </a:prstGeom>
          <a:noFill/>
        </p:spPr>
        <p:txBody>
          <a:bodyPr wrap="none" rtlCol="0">
            <a:spAutoFit/>
          </a:bodyPr>
          <a:lstStyle/>
          <a:p>
            <a:r>
              <a:rPr lang="zh-CN" altLang="en-US" dirty="0">
                <a:solidFill>
                  <a:srgbClr val="665C8A"/>
                </a:solidFill>
                <a:cs typeface="+mn-ea"/>
                <a:sym typeface="+mn-lt"/>
              </a:rPr>
              <a:t>扩散算法描述与改造</a:t>
            </a:r>
            <a:endParaRPr lang="zh-CN" altLang="en-US" dirty="0">
              <a:solidFill>
                <a:srgbClr val="665C8A"/>
              </a:solidFill>
              <a:cs typeface="+mn-ea"/>
              <a:sym typeface="+mn-lt"/>
            </a:endParaRPr>
          </a:p>
        </p:txBody>
      </p:sp>
      <p:sp>
        <p:nvSpPr>
          <p:cNvPr id="28" name="矩形 27"/>
          <p:cNvSpPr/>
          <p:nvPr/>
        </p:nvSpPr>
        <p:spPr>
          <a:xfrm>
            <a:off x="393700" y="575945"/>
            <a:ext cx="2241319" cy="215444"/>
          </a:xfrm>
          <a:prstGeom prst="rect">
            <a:avLst/>
          </a:prstGeom>
        </p:spPr>
        <p:txBody>
          <a:bodyPr wrap="none">
            <a:spAutoFit/>
          </a:bodyPr>
          <a:lstStyle/>
          <a:p>
            <a:r>
              <a:rPr lang="fr-FR" altLang="zh-CN" sz="800" dirty="0">
                <a:solidFill>
                  <a:srgbClr val="665C8A"/>
                </a:solidFill>
                <a:cs typeface="+mn-ea"/>
                <a:sym typeface="+mn-lt"/>
              </a:rPr>
              <a:t>Diffusion Algorithm Description and Modification</a:t>
            </a:r>
            <a:endParaRPr lang="fr-FR" altLang="zh-CN" sz="800" dirty="0">
              <a:solidFill>
                <a:srgbClr val="665C8A"/>
              </a:solidFill>
              <a:cs typeface="+mn-ea"/>
              <a:sym typeface="+mn-lt"/>
            </a:endParaRPr>
          </a:p>
        </p:txBody>
      </p:sp>
      <p:pic>
        <p:nvPicPr>
          <p:cNvPr id="41" name="图片 40" descr="博士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923905" y="5654675"/>
            <a:ext cx="1127760" cy="1127760"/>
          </a:xfrm>
          <a:prstGeom prst="rect">
            <a:avLst/>
          </a:prstGeom>
        </p:spPr>
      </p:pic>
      <p:sp>
        <p:nvSpPr>
          <p:cNvPr id="6" name="文本框 5"/>
          <p:cNvSpPr txBox="1"/>
          <p:nvPr/>
        </p:nvSpPr>
        <p:spPr>
          <a:xfrm>
            <a:off x="1101891" y="835706"/>
            <a:ext cx="2209800" cy="398780"/>
          </a:xfrm>
          <a:prstGeom prst="rect">
            <a:avLst/>
          </a:prstGeom>
          <a:noFill/>
        </p:spPr>
        <p:txBody>
          <a:bodyPr wrap="square" rtlCol="0">
            <a:spAutoFit/>
          </a:bodyPr>
          <a:lstStyle/>
          <a:p>
            <a:pPr algn="dist"/>
            <a:r>
              <a:rPr lang="zh-CN" altLang="en-US" sz="2000" b="1" dirty="0">
                <a:solidFill>
                  <a:srgbClr val="665C8A"/>
                </a:solidFill>
                <a:cs typeface="+mn-ea"/>
                <a:sym typeface="+mn-lt"/>
              </a:rPr>
              <a:t>线性阈值模型</a:t>
            </a:r>
            <a:endParaRPr lang="zh-CN" altLang="en-US" sz="2000" b="1" dirty="0">
              <a:solidFill>
                <a:srgbClr val="665C8A"/>
              </a:solidFill>
              <a:cs typeface="+mn-ea"/>
              <a:sym typeface="+mn-lt"/>
            </a:endParaRPr>
          </a:p>
        </p:txBody>
      </p:sp>
      <p:sp>
        <p:nvSpPr>
          <p:cNvPr id="11" name="矩形 10"/>
          <p:cNvSpPr/>
          <p:nvPr/>
        </p:nvSpPr>
        <p:spPr>
          <a:xfrm>
            <a:off x="579997" y="835707"/>
            <a:ext cx="112461" cy="3107152"/>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文本框 14"/>
          <p:cNvSpPr txBox="1"/>
          <p:nvPr/>
        </p:nvSpPr>
        <p:spPr>
          <a:xfrm>
            <a:off x="3650932" y="4071590"/>
            <a:ext cx="6913944" cy="2616101"/>
          </a:xfrm>
          <a:prstGeom prst="rect">
            <a:avLst/>
          </a:prstGeom>
          <a:noFill/>
        </p:spPr>
        <p:txBody>
          <a:bodyPr wrap="none" rtlCol="0">
            <a:spAutoFit/>
          </a:bodyPr>
          <a:lstStyle/>
          <a:p>
            <a:r>
              <a:rPr lang="en-US" altLang="zh-CN" sz="1600" dirty="0"/>
              <a:t>for(Node </a:t>
            </a:r>
            <a:r>
              <a:rPr lang="en-US" altLang="zh-CN" sz="1600" dirty="0" err="1"/>
              <a:t>neighbor:neighbors</a:t>
            </a:r>
            <a:r>
              <a:rPr lang="en-US" altLang="zh-CN" sz="1600" dirty="0"/>
              <a:t>){</a:t>
            </a:r>
            <a:endParaRPr lang="en-US" altLang="zh-CN" sz="1600" dirty="0"/>
          </a:p>
          <a:p>
            <a:r>
              <a:rPr lang="en-US" altLang="zh-CN" sz="1600" dirty="0"/>
              <a:t>                            if((</a:t>
            </a:r>
            <a:r>
              <a:rPr lang="en-US" altLang="zh-CN" sz="1600" dirty="0" err="1"/>
              <a:t>neighbor.p</a:t>
            </a:r>
            <a:r>
              <a:rPr lang="en-US" altLang="zh-CN" sz="1600" dirty="0"/>
              <a:t>*</a:t>
            </a:r>
            <a:r>
              <a:rPr lang="en-US" altLang="zh-CN" sz="1600" dirty="0" err="1"/>
              <a:t>neighbor.p</a:t>
            </a:r>
            <a:r>
              <a:rPr lang="en-US" altLang="zh-CN" sz="1600" dirty="0"/>
              <a:t>*</a:t>
            </a:r>
            <a:r>
              <a:rPr lang="en-US" altLang="zh-CN" sz="1600" dirty="0" err="1"/>
              <a:t>neighbor.p</a:t>
            </a:r>
            <a:r>
              <a:rPr lang="en-US" altLang="zh-CN" sz="1600" dirty="0"/>
              <a:t>)&lt;0.5&amp;&amp;</a:t>
            </a:r>
            <a:r>
              <a:rPr lang="en-US" altLang="zh-CN" sz="1600" dirty="0" err="1"/>
              <a:t>neighbor.state</a:t>
            </a:r>
            <a:r>
              <a:rPr lang="en-US" altLang="zh-CN" sz="1600" dirty="0"/>
              <a:t>==0){</a:t>
            </a:r>
            <a:endParaRPr lang="zh-CN" altLang="en-US" sz="1600" dirty="0"/>
          </a:p>
          <a:p>
            <a:r>
              <a:rPr lang="zh-CN" altLang="en-US" sz="1600" dirty="0"/>
              <a:t>                                </a:t>
            </a:r>
            <a:r>
              <a:rPr lang="en-US" altLang="zh-CN" sz="1600" dirty="0" err="1"/>
              <a:t>neighbor.state</a:t>
            </a:r>
            <a:r>
              <a:rPr lang="en-US" altLang="zh-CN" sz="1600" dirty="0"/>
              <a:t>=1;//visited tag</a:t>
            </a:r>
            <a:endParaRPr lang="en-US" altLang="zh-CN" sz="1600" dirty="0"/>
          </a:p>
          <a:p>
            <a:r>
              <a:rPr lang="en-US" altLang="zh-CN" sz="1600" dirty="0"/>
              <a:t>                                Node add=</a:t>
            </a:r>
            <a:r>
              <a:rPr lang="en-US" altLang="zh-CN" sz="1600" dirty="0" err="1"/>
              <a:t>nodeSet.get</a:t>
            </a:r>
            <a:r>
              <a:rPr lang="en-US" altLang="zh-CN" sz="1600" dirty="0"/>
              <a:t>(</a:t>
            </a:r>
            <a:r>
              <a:rPr lang="en-US" altLang="zh-CN" sz="1600" dirty="0" err="1"/>
              <a:t>Integer.valueOf</a:t>
            </a:r>
            <a:r>
              <a:rPr lang="en-US" altLang="zh-CN" sz="1600" dirty="0"/>
              <a:t>(neighbor.name));</a:t>
            </a:r>
            <a:endParaRPr lang="en-US" altLang="zh-CN" sz="1600" dirty="0"/>
          </a:p>
          <a:p>
            <a:r>
              <a:rPr lang="en-US" altLang="zh-CN" sz="1600" dirty="0"/>
              <a:t>                                </a:t>
            </a:r>
            <a:r>
              <a:rPr lang="en-US" altLang="zh-CN" sz="1600" dirty="0" err="1"/>
              <a:t>add.state</a:t>
            </a:r>
            <a:r>
              <a:rPr lang="en-US" altLang="zh-CN" sz="1600" dirty="0"/>
              <a:t>=1;</a:t>
            </a:r>
            <a:endParaRPr lang="en-US" altLang="zh-CN" sz="1600" dirty="0"/>
          </a:p>
          <a:p>
            <a:r>
              <a:rPr lang="en-US" altLang="zh-CN" sz="1600" dirty="0"/>
              <a:t>                                </a:t>
            </a:r>
            <a:r>
              <a:rPr lang="en-US" altLang="zh-CN" sz="1600" dirty="0" err="1"/>
              <a:t>newAdd.offer</a:t>
            </a:r>
            <a:r>
              <a:rPr lang="en-US" altLang="zh-CN" sz="1600" dirty="0"/>
              <a:t>(add);</a:t>
            </a:r>
            <a:endParaRPr lang="en-US" altLang="zh-CN" sz="1600" dirty="0"/>
          </a:p>
          <a:p>
            <a:r>
              <a:rPr lang="en-US" altLang="zh-CN" sz="1600" dirty="0"/>
              <a:t>                                influence++;</a:t>
            </a:r>
            <a:endParaRPr lang="en-US" altLang="zh-CN" sz="1600" dirty="0"/>
          </a:p>
          <a:p>
            <a:r>
              <a:rPr lang="en-US" altLang="zh-CN" sz="1600" dirty="0"/>
              <a:t>                            }</a:t>
            </a:r>
            <a:endParaRPr lang="en-US" altLang="zh-CN" sz="1600" dirty="0"/>
          </a:p>
          <a:p>
            <a:r>
              <a:rPr lang="en-US" altLang="zh-CN" sz="1600" dirty="0"/>
              <a:t>                            </a:t>
            </a:r>
            <a:r>
              <a:rPr lang="en-US" altLang="zh-CN" sz="1600" dirty="0" err="1"/>
              <a:t>neighbor.p</a:t>
            </a:r>
            <a:r>
              <a:rPr lang="en-US" altLang="zh-CN" sz="1600" dirty="0"/>
              <a:t>=1;</a:t>
            </a:r>
            <a:endParaRPr lang="zh-CN" altLang="en-US" sz="1600" dirty="0"/>
          </a:p>
          <a:p>
            <a:r>
              <a:rPr lang="zh-CN" altLang="en-US" sz="1600" dirty="0"/>
              <a:t>                        </a:t>
            </a:r>
            <a:r>
              <a:rPr lang="en-US" altLang="zh-CN" sz="1600" dirty="0"/>
              <a:t>}</a:t>
            </a:r>
            <a:endParaRPr lang="zh-CN" altLang="en-US" sz="16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3655" y="4194810"/>
            <a:ext cx="12221210" cy="140906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485640" y="2194560"/>
            <a:ext cx="5420995" cy="2675890"/>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2367280" y="2194560"/>
            <a:ext cx="1972310" cy="2675890"/>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4851400" y="2877820"/>
            <a:ext cx="4292394" cy="707886"/>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cs typeface="OPPOSans R" panose="00020600040101010101" pitchFamily="18" charset="-122"/>
              </a:defRPr>
            </a:lvl1pPr>
          </a:lstStyle>
          <a:p>
            <a:r>
              <a:rPr lang="en-US" altLang="zh-CN" dirty="0">
                <a:latin typeface="+mn-lt"/>
                <a:ea typeface="+mn-ea"/>
                <a:cs typeface="+mn-ea"/>
                <a:sym typeface="+mn-lt"/>
              </a:rPr>
              <a:t>JAVA</a:t>
            </a:r>
            <a:r>
              <a:rPr lang="zh-CN" altLang="en-US" dirty="0">
                <a:latin typeface="+mn-lt"/>
                <a:ea typeface="+mn-ea"/>
                <a:cs typeface="+mn-ea"/>
                <a:sym typeface="+mn-lt"/>
              </a:rPr>
              <a:t>程序设计思路</a:t>
            </a:r>
            <a:endParaRPr lang="zh-CN" altLang="en-US" dirty="0">
              <a:latin typeface="+mn-lt"/>
              <a:ea typeface="+mn-ea"/>
              <a:cs typeface="+mn-ea"/>
              <a:sym typeface="+mn-lt"/>
            </a:endParaRPr>
          </a:p>
        </p:txBody>
      </p:sp>
      <p:sp>
        <p:nvSpPr>
          <p:cNvPr id="28" name="矩形 27"/>
          <p:cNvSpPr/>
          <p:nvPr/>
        </p:nvSpPr>
        <p:spPr>
          <a:xfrm>
            <a:off x="4851400" y="3604895"/>
            <a:ext cx="4046855" cy="338554"/>
          </a:xfrm>
          <a:prstGeom prst="rect">
            <a:avLst/>
          </a:prstGeom>
        </p:spPr>
        <p:txBody>
          <a:bodyPr wrap="square">
            <a:spAutoFit/>
          </a:bodyPr>
          <a:lstStyle/>
          <a:p>
            <a:r>
              <a:rPr lang="en-US" altLang="zh-CN" sz="1600" dirty="0">
                <a:solidFill>
                  <a:schemeClr val="bg1"/>
                </a:solidFill>
                <a:cs typeface="+mn-ea"/>
                <a:sym typeface="+mn-lt"/>
              </a:rPr>
              <a:t>JAVA Programming Ideas</a:t>
            </a:r>
            <a:endParaRPr lang="en-US" altLang="zh-CN" sz="1600" dirty="0">
              <a:solidFill>
                <a:schemeClr val="bg1"/>
              </a:solidFill>
              <a:cs typeface="+mn-ea"/>
              <a:sym typeface="+mn-lt"/>
            </a:endParaRPr>
          </a:p>
        </p:txBody>
      </p:sp>
      <p:sp>
        <p:nvSpPr>
          <p:cNvPr id="19" name="矩形 18"/>
          <p:cNvSpPr/>
          <p:nvPr/>
        </p:nvSpPr>
        <p:spPr>
          <a:xfrm>
            <a:off x="4851400" y="4115435"/>
            <a:ext cx="1826895" cy="306705"/>
          </a:xfrm>
          <a:prstGeom prst="rect">
            <a:avLst/>
          </a:prstGeom>
        </p:spPr>
        <p:txBody>
          <a:bodyPr wrap="square">
            <a:spAutoFit/>
          </a:bodyPr>
          <a:lstStyle/>
          <a:p>
            <a:pPr marL="285750" indent="-285750">
              <a:buFont typeface="Wingdings" panose="05000000000000000000" charset="0"/>
              <a:buChar char="p"/>
            </a:pPr>
            <a:r>
              <a:rPr lang="zh-CN" altLang="en-US" sz="1400" dirty="0">
                <a:solidFill>
                  <a:schemeClr val="bg1"/>
                </a:solidFill>
                <a:cs typeface="+mn-ea"/>
                <a:sym typeface="+mn-lt"/>
              </a:rPr>
              <a:t>文件结构</a:t>
            </a:r>
            <a:endParaRPr lang="zh-CN" altLang="en-US" sz="1400" dirty="0">
              <a:solidFill>
                <a:schemeClr val="bg1"/>
              </a:solidFill>
              <a:cs typeface="+mn-ea"/>
              <a:sym typeface="+mn-lt"/>
            </a:endParaRPr>
          </a:p>
        </p:txBody>
      </p:sp>
      <p:sp>
        <p:nvSpPr>
          <p:cNvPr id="2" name="矩形 1"/>
          <p:cNvSpPr/>
          <p:nvPr/>
        </p:nvSpPr>
        <p:spPr>
          <a:xfrm>
            <a:off x="7157085" y="4115435"/>
            <a:ext cx="1826895" cy="306705"/>
          </a:xfrm>
          <a:prstGeom prst="rect">
            <a:avLst/>
          </a:prstGeom>
        </p:spPr>
        <p:txBody>
          <a:bodyPr wrap="square">
            <a:spAutoFit/>
          </a:bodyPr>
          <a:lstStyle/>
          <a:p>
            <a:pPr marL="285750" indent="-285750">
              <a:buFont typeface="Wingdings" panose="05000000000000000000" charset="0"/>
              <a:buChar char="p"/>
            </a:pPr>
            <a:r>
              <a:rPr lang="zh-CN" altLang="en-US" sz="1400" dirty="0">
                <a:solidFill>
                  <a:schemeClr val="bg1"/>
                </a:solidFill>
                <a:cs typeface="+mn-ea"/>
                <a:sym typeface="+mn-lt"/>
              </a:rPr>
              <a:t>具体代码展示</a:t>
            </a:r>
            <a:endParaRPr lang="zh-CN" altLang="en-US" sz="1400" dirty="0">
              <a:solidFill>
                <a:schemeClr val="bg1"/>
              </a:solidFill>
              <a:cs typeface="+mn-ea"/>
              <a:sym typeface="+mn-lt"/>
            </a:endParaRPr>
          </a:p>
        </p:txBody>
      </p:sp>
      <p:pic>
        <p:nvPicPr>
          <p:cNvPr id="18" name="图片 17" descr="2154300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2552700" y="2809875"/>
            <a:ext cx="1599565" cy="159956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1891" y="1539332"/>
            <a:ext cx="9238123" cy="382092"/>
          </a:xfrm>
          <a:prstGeom prst="rect">
            <a:avLst/>
          </a:prstGeom>
          <a:noFill/>
        </p:spPr>
        <p:txBody>
          <a:bodyPr wrap="square" rtlCol="0">
            <a:spAutoFit/>
          </a:bodyPr>
          <a:lstStyle/>
          <a:p>
            <a:pPr>
              <a:lnSpc>
                <a:spcPct val="150000"/>
              </a:lnSpc>
            </a:pPr>
            <a:r>
              <a:rPr lang="zh-CN" altLang="en-US" sz="1400" b="1" dirty="0">
                <a:cs typeface="+mn-ea"/>
                <a:sym typeface="+mn-lt"/>
              </a:rPr>
              <a:t>如右图：</a:t>
            </a:r>
            <a:endParaRPr lang="en-US" altLang="zh-CN" sz="14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26"/>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28" name="矩形 27"/>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pic>
        <p:nvPicPr>
          <p:cNvPr id="41" name="图片 40" descr="博士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923905" y="5654675"/>
            <a:ext cx="1127760" cy="1127760"/>
          </a:xfrm>
          <a:prstGeom prst="rect">
            <a:avLst/>
          </a:prstGeom>
        </p:spPr>
      </p:pic>
      <p:sp>
        <p:nvSpPr>
          <p:cNvPr id="6" name="文本框 5"/>
          <p:cNvSpPr txBox="1"/>
          <p:nvPr/>
        </p:nvSpPr>
        <p:spPr>
          <a:xfrm>
            <a:off x="1101891" y="1075404"/>
            <a:ext cx="1670246" cy="398780"/>
          </a:xfrm>
          <a:prstGeom prst="rect">
            <a:avLst/>
          </a:prstGeom>
          <a:noFill/>
        </p:spPr>
        <p:txBody>
          <a:bodyPr wrap="square" rtlCol="0">
            <a:spAutoFit/>
          </a:bodyPr>
          <a:lstStyle/>
          <a:p>
            <a:pPr algn="dist"/>
            <a:r>
              <a:rPr lang="zh-CN" altLang="en-US" sz="2000" b="1" dirty="0">
                <a:solidFill>
                  <a:srgbClr val="665C8A"/>
                </a:solidFill>
                <a:cs typeface="+mn-ea"/>
                <a:sym typeface="+mn-lt"/>
              </a:rPr>
              <a:t>文件结构</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图示 1"/>
          <p:cNvGraphicFramePr/>
          <p:nvPr/>
        </p:nvGraphicFramePr>
        <p:xfrm>
          <a:off x="579996" y="220345"/>
          <a:ext cx="11203031" cy="6210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23785" y="151179"/>
            <a:ext cx="9238123" cy="6555641"/>
          </a:xfrm>
          <a:prstGeom prst="rect">
            <a:avLst/>
          </a:prstGeom>
          <a:noFill/>
        </p:spPr>
        <p:txBody>
          <a:bodyPr wrap="square" rtlCol="0">
            <a:spAutoFit/>
          </a:bodyPr>
          <a:lstStyle/>
          <a:p>
            <a:r>
              <a:rPr lang="en-US" altLang="zh-CN" sz="1200" b="1" dirty="0">
                <a:cs typeface="+mn-ea"/>
                <a:sym typeface="+mn-lt"/>
              </a:rPr>
              <a:t>public class Edge {</a:t>
            </a:r>
            <a:endParaRPr lang="en-US" altLang="zh-CN" sz="1200" b="1" dirty="0">
              <a:cs typeface="+mn-ea"/>
              <a:sym typeface="+mn-lt"/>
            </a:endParaRPr>
          </a:p>
          <a:p>
            <a:r>
              <a:rPr lang="en-US" altLang="zh-CN" sz="1200" b="1" dirty="0">
                <a:cs typeface="+mn-ea"/>
                <a:sym typeface="+mn-lt"/>
              </a:rPr>
              <a:t>    public Node first;</a:t>
            </a:r>
            <a:endParaRPr lang="en-US" altLang="zh-CN" sz="1200" b="1" dirty="0">
              <a:cs typeface="+mn-ea"/>
              <a:sym typeface="+mn-lt"/>
            </a:endParaRPr>
          </a:p>
          <a:p>
            <a:r>
              <a:rPr lang="en-US" altLang="zh-CN" sz="1200" b="1" dirty="0">
                <a:cs typeface="+mn-ea"/>
                <a:sym typeface="+mn-lt"/>
              </a:rPr>
              <a:t>    public Node next;</a:t>
            </a:r>
            <a:endParaRPr lang="en-US" altLang="zh-CN" sz="1200" b="1" dirty="0">
              <a:cs typeface="+mn-ea"/>
              <a:sym typeface="+mn-lt"/>
            </a:endParaRPr>
          </a:p>
          <a:p>
            <a:r>
              <a:rPr lang="en-US" altLang="zh-CN" sz="1200" b="1" dirty="0">
                <a:cs typeface="+mn-ea"/>
                <a:sym typeface="+mn-lt"/>
              </a:rPr>
              <a:t>    public int state;</a:t>
            </a:r>
            <a:endParaRPr lang="en-US" altLang="zh-CN" sz="1200" b="1" dirty="0">
              <a:cs typeface="+mn-ea"/>
              <a:sym typeface="+mn-lt"/>
            </a:endParaRPr>
          </a:p>
          <a:p>
            <a:r>
              <a:rPr lang="en-US" altLang="zh-CN" sz="1200" b="1" dirty="0">
                <a:cs typeface="+mn-ea"/>
                <a:sym typeface="+mn-lt"/>
              </a:rPr>
              <a:t>    public Edge(Node </a:t>
            </a:r>
            <a:r>
              <a:rPr lang="en-US" altLang="zh-CN" sz="1200" b="1" dirty="0" err="1">
                <a:cs typeface="+mn-ea"/>
                <a:sym typeface="+mn-lt"/>
              </a:rPr>
              <a:t>first,Node</a:t>
            </a:r>
            <a:r>
              <a:rPr lang="en-US" altLang="zh-CN" sz="1200" b="1" dirty="0">
                <a:cs typeface="+mn-ea"/>
                <a:sym typeface="+mn-lt"/>
              </a:rPr>
              <a:t> next){</a:t>
            </a:r>
            <a:endParaRPr lang="en-US" altLang="zh-CN" sz="1200" b="1" dirty="0">
              <a:cs typeface="+mn-ea"/>
              <a:sym typeface="+mn-lt"/>
            </a:endParaRPr>
          </a:p>
          <a:p>
            <a:r>
              <a:rPr lang="en-US" altLang="zh-CN" sz="1200" b="1" dirty="0">
                <a:cs typeface="+mn-ea"/>
                <a:sym typeface="+mn-lt"/>
              </a:rPr>
              <a:t>        </a:t>
            </a:r>
            <a:r>
              <a:rPr lang="en-US" altLang="zh-CN" sz="1200" b="1" dirty="0" err="1">
                <a:cs typeface="+mn-ea"/>
                <a:sym typeface="+mn-lt"/>
              </a:rPr>
              <a:t>this.first</a:t>
            </a:r>
            <a:r>
              <a:rPr lang="en-US" altLang="zh-CN" sz="1200" b="1" dirty="0">
                <a:cs typeface="+mn-ea"/>
                <a:sym typeface="+mn-lt"/>
              </a:rPr>
              <a:t>=first;</a:t>
            </a:r>
            <a:endParaRPr lang="en-US" altLang="zh-CN" sz="1200" b="1" dirty="0">
              <a:cs typeface="+mn-ea"/>
              <a:sym typeface="+mn-lt"/>
            </a:endParaRPr>
          </a:p>
          <a:p>
            <a:r>
              <a:rPr lang="en-US" altLang="zh-CN" sz="1200" b="1" dirty="0">
                <a:cs typeface="+mn-ea"/>
                <a:sym typeface="+mn-lt"/>
              </a:rPr>
              <a:t>        </a:t>
            </a:r>
            <a:r>
              <a:rPr lang="en-US" altLang="zh-CN" sz="1200" b="1" dirty="0" err="1">
                <a:cs typeface="+mn-ea"/>
                <a:sym typeface="+mn-lt"/>
              </a:rPr>
              <a:t>this.next</a:t>
            </a:r>
            <a:r>
              <a:rPr lang="en-US" altLang="zh-CN" sz="1200" b="1" dirty="0">
                <a:cs typeface="+mn-ea"/>
                <a:sym typeface="+mn-lt"/>
              </a:rPr>
              <a:t>=next;</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r>
              <a:rPr lang="en-US" altLang="zh-CN" sz="1200" b="1" dirty="0">
                <a:cs typeface="+mn-ea"/>
                <a:sym typeface="+mn-lt"/>
              </a:rPr>
              <a:t>    public Edge(Node first, Node </a:t>
            </a:r>
            <a:r>
              <a:rPr lang="en-US" altLang="zh-CN" sz="1200" b="1" dirty="0" err="1">
                <a:cs typeface="+mn-ea"/>
                <a:sym typeface="+mn-lt"/>
              </a:rPr>
              <a:t>next,int</a:t>
            </a:r>
            <a:r>
              <a:rPr lang="en-US" altLang="zh-CN" sz="1200" b="1" dirty="0">
                <a:cs typeface="+mn-ea"/>
                <a:sym typeface="+mn-lt"/>
              </a:rPr>
              <a:t> state){</a:t>
            </a:r>
            <a:endParaRPr lang="en-US" altLang="zh-CN" sz="1200" b="1" dirty="0">
              <a:cs typeface="+mn-ea"/>
              <a:sym typeface="+mn-lt"/>
            </a:endParaRPr>
          </a:p>
          <a:p>
            <a:r>
              <a:rPr lang="en-US" altLang="zh-CN" sz="1200" b="1" dirty="0">
                <a:cs typeface="+mn-ea"/>
                <a:sym typeface="+mn-lt"/>
              </a:rPr>
              <a:t>        </a:t>
            </a:r>
            <a:r>
              <a:rPr lang="en-US" altLang="zh-CN" sz="1200" b="1" dirty="0" err="1">
                <a:cs typeface="+mn-ea"/>
                <a:sym typeface="+mn-lt"/>
              </a:rPr>
              <a:t>this.first</a:t>
            </a:r>
            <a:r>
              <a:rPr lang="en-US" altLang="zh-CN" sz="1200" b="1" dirty="0">
                <a:cs typeface="+mn-ea"/>
                <a:sym typeface="+mn-lt"/>
              </a:rPr>
              <a:t>=first;</a:t>
            </a:r>
            <a:endParaRPr lang="en-US" altLang="zh-CN" sz="1200" b="1" dirty="0">
              <a:cs typeface="+mn-ea"/>
              <a:sym typeface="+mn-lt"/>
            </a:endParaRPr>
          </a:p>
          <a:p>
            <a:r>
              <a:rPr lang="en-US" altLang="zh-CN" sz="1200" b="1" dirty="0">
                <a:cs typeface="+mn-ea"/>
                <a:sym typeface="+mn-lt"/>
              </a:rPr>
              <a:t>        </a:t>
            </a:r>
            <a:r>
              <a:rPr lang="en-US" altLang="zh-CN" sz="1200" b="1" dirty="0" err="1">
                <a:cs typeface="+mn-ea"/>
                <a:sym typeface="+mn-lt"/>
              </a:rPr>
              <a:t>this.next</a:t>
            </a:r>
            <a:r>
              <a:rPr lang="en-US" altLang="zh-CN" sz="1200" b="1" dirty="0">
                <a:cs typeface="+mn-ea"/>
                <a:sym typeface="+mn-lt"/>
              </a:rPr>
              <a:t>=next;</a:t>
            </a:r>
            <a:endParaRPr lang="en-US" altLang="zh-CN" sz="1200" b="1" dirty="0">
              <a:cs typeface="+mn-ea"/>
              <a:sym typeface="+mn-lt"/>
            </a:endParaRPr>
          </a:p>
          <a:p>
            <a:r>
              <a:rPr lang="en-US" altLang="zh-CN" sz="1200" b="1" dirty="0">
                <a:cs typeface="+mn-ea"/>
                <a:sym typeface="+mn-lt"/>
              </a:rPr>
              <a:t>        </a:t>
            </a:r>
            <a:r>
              <a:rPr lang="en-US" altLang="zh-CN" sz="1200" b="1" dirty="0" err="1">
                <a:cs typeface="+mn-ea"/>
                <a:sym typeface="+mn-lt"/>
              </a:rPr>
              <a:t>this.state</a:t>
            </a:r>
            <a:r>
              <a:rPr lang="en-US" altLang="zh-CN" sz="1200" b="1" dirty="0">
                <a:cs typeface="+mn-ea"/>
                <a:sym typeface="+mn-lt"/>
              </a:rPr>
              <a:t>=state;</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r>
              <a:rPr lang="en-US" altLang="zh-CN" sz="1200" b="1" dirty="0">
                <a:cs typeface="+mn-ea"/>
                <a:sym typeface="+mn-lt"/>
              </a:rPr>
              <a:t>    @Override</a:t>
            </a:r>
            <a:endParaRPr lang="en-US" altLang="zh-CN" sz="1200" b="1" dirty="0">
              <a:cs typeface="+mn-ea"/>
              <a:sym typeface="+mn-lt"/>
            </a:endParaRPr>
          </a:p>
          <a:p>
            <a:r>
              <a:rPr lang="en-US" altLang="zh-CN" sz="1200" b="1" dirty="0">
                <a:cs typeface="+mn-ea"/>
                <a:sym typeface="+mn-lt"/>
              </a:rPr>
              <a:t>    public </a:t>
            </a:r>
            <a:r>
              <a:rPr lang="en-US" altLang="zh-CN" sz="1200" b="1" dirty="0" err="1">
                <a:cs typeface="+mn-ea"/>
                <a:sym typeface="+mn-lt"/>
              </a:rPr>
              <a:t>boolean</a:t>
            </a:r>
            <a:r>
              <a:rPr lang="en-US" altLang="zh-CN" sz="1200" b="1" dirty="0">
                <a:cs typeface="+mn-ea"/>
                <a:sym typeface="+mn-lt"/>
              </a:rPr>
              <a:t> equals(Object o) {</a:t>
            </a:r>
            <a:endParaRPr lang="en-US" altLang="zh-CN" sz="1200" b="1" dirty="0">
              <a:cs typeface="+mn-ea"/>
              <a:sym typeface="+mn-lt"/>
            </a:endParaRPr>
          </a:p>
          <a:p>
            <a:r>
              <a:rPr lang="en-US" altLang="zh-CN" sz="1200" b="1" dirty="0">
                <a:cs typeface="+mn-ea"/>
                <a:sym typeface="+mn-lt"/>
              </a:rPr>
              <a:t>        if (this == o) return true;</a:t>
            </a:r>
            <a:endParaRPr lang="zh-CN" altLang="en-US" sz="1200" b="1" dirty="0">
              <a:cs typeface="+mn-ea"/>
              <a:sym typeface="+mn-lt"/>
            </a:endParaRPr>
          </a:p>
          <a:p>
            <a:r>
              <a:rPr lang="zh-CN" altLang="en-US" sz="1200" b="1" dirty="0">
                <a:cs typeface="+mn-ea"/>
                <a:sym typeface="+mn-lt"/>
              </a:rPr>
              <a:t>        </a:t>
            </a:r>
            <a:r>
              <a:rPr lang="en-US" altLang="zh-CN" sz="1200" b="1" dirty="0">
                <a:cs typeface="+mn-ea"/>
                <a:sym typeface="+mn-lt"/>
              </a:rPr>
              <a:t>if (o == null || </a:t>
            </a:r>
            <a:r>
              <a:rPr lang="en-US" altLang="zh-CN" sz="1200" b="1" dirty="0" err="1">
                <a:cs typeface="+mn-ea"/>
                <a:sym typeface="+mn-lt"/>
              </a:rPr>
              <a:t>getClass</a:t>
            </a:r>
            <a:r>
              <a:rPr lang="en-US" altLang="zh-CN" sz="1200" b="1" dirty="0">
                <a:cs typeface="+mn-ea"/>
                <a:sym typeface="+mn-lt"/>
              </a:rPr>
              <a:t>() != </a:t>
            </a:r>
            <a:r>
              <a:rPr lang="en-US" altLang="zh-CN" sz="1200" b="1" dirty="0" err="1">
                <a:cs typeface="+mn-ea"/>
                <a:sym typeface="+mn-lt"/>
              </a:rPr>
              <a:t>o.getClass</a:t>
            </a:r>
            <a:r>
              <a:rPr lang="en-US" altLang="zh-CN" sz="1200" b="1" dirty="0">
                <a:cs typeface="+mn-ea"/>
                <a:sym typeface="+mn-lt"/>
              </a:rPr>
              <a:t>()) return false;</a:t>
            </a:r>
            <a:endParaRPr lang="zh-CN" altLang="en-US" sz="1200" b="1" dirty="0">
              <a:cs typeface="+mn-ea"/>
              <a:sym typeface="+mn-lt"/>
            </a:endParaRPr>
          </a:p>
          <a:p>
            <a:r>
              <a:rPr lang="zh-CN" altLang="en-US" sz="1200" b="1" dirty="0">
                <a:cs typeface="+mn-ea"/>
                <a:sym typeface="+mn-lt"/>
              </a:rPr>
              <a:t>        </a:t>
            </a:r>
            <a:r>
              <a:rPr lang="en-US" altLang="zh-CN" sz="1200" b="1" dirty="0">
                <a:cs typeface="+mn-ea"/>
                <a:sym typeface="+mn-lt"/>
              </a:rPr>
              <a:t>Edge s = (Edge) o;</a:t>
            </a:r>
            <a:endParaRPr lang="en-US" altLang="zh-CN" sz="1200" b="1" dirty="0">
              <a:cs typeface="+mn-ea"/>
              <a:sym typeface="+mn-lt"/>
            </a:endParaRPr>
          </a:p>
          <a:p>
            <a:r>
              <a:rPr lang="en-US" altLang="zh-CN" sz="1200" b="1" dirty="0">
                <a:cs typeface="+mn-ea"/>
                <a:sym typeface="+mn-lt"/>
              </a:rPr>
              <a:t>        return </a:t>
            </a:r>
            <a:r>
              <a:rPr lang="en-US" altLang="zh-CN" sz="1200" b="1" dirty="0" err="1">
                <a:cs typeface="+mn-ea"/>
                <a:sym typeface="+mn-lt"/>
              </a:rPr>
              <a:t>this.first.name.equals</a:t>
            </a:r>
            <a:r>
              <a:rPr lang="en-US" altLang="zh-CN" sz="1200" b="1" dirty="0">
                <a:cs typeface="+mn-ea"/>
                <a:sym typeface="+mn-lt"/>
              </a:rPr>
              <a:t>(s.first.name) &amp;&amp;</a:t>
            </a:r>
            <a:endParaRPr lang="en-US" altLang="zh-CN" sz="1200" b="1" dirty="0">
              <a:cs typeface="+mn-ea"/>
              <a:sym typeface="+mn-lt"/>
            </a:endParaRPr>
          </a:p>
          <a:p>
            <a:r>
              <a:rPr lang="en-US" altLang="zh-CN" sz="1200" b="1" dirty="0">
                <a:cs typeface="+mn-ea"/>
                <a:sym typeface="+mn-lt"/>
              </a:rPr>
              <a:t>                </a:t>
            </a:r>
            <a:r>
              <a:rPr lang="en-US" altLang="zh-CN" sz="1200" b="1" dirty="0" err="1">
                <a:cs typeface="+mn-ea"/>
                <a:sym typeface="+mn-lt"/>
              </a:rPr>
              <a:t>this.next.name.equals</a:t>
            </a:r>
            <a:r>
              <a:rPr lang="en-US" altLang="zh-CN" sz="1200" b="1" dirty="0">
                <a:cs typeface="+mn-ea"/>
                <a:sym typeface="+mn-lt"/>
              </a:rPr>
              <a:t>(s.next.name);</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r>
              <a:rPr lang="en-US" altLang="zh-CN" sz="1200" b="1" dirty="0">
                <a:cs typeface="+mn-ea"/>
                <a:sym typeface="+mn-lt"/>
              </a:rPr>
              <a:t>    @Override</a:t>
            </a:r>
            <a:endParaRPr lang="en-US" altLang="zh-CN" sz="1200" b="1" dirty="0">
              <a:cs typeface="+mn-ea"/>
              <a:sym typeface="+mn-lt"/>
            </a:endParaRPr>
          </a:p>
          <a:p>
            <a:r>
              <a:rPr lang="en-US" altLang="zh-CN" sz="1200" b="1" dirty="0">
                <a:cs typeface="+mn-ea"/>
                <a:sym typeface="+mn-lt"/>
              </a:rPr>
              <a:t>    public int </a:t>
            </a:r>
            <a:r>
              <a:rPr lang="en-US" altLang="zh-CN" sz="1200" b="1" dirty="0" err="1">
                <a:cs typeface="+mn-ea"/>
                <a:sym typeface="+mn-lt"/>
              </a:rPr>
              <a:t>hashCode</a:t>
            </a:r>
            <a:r>
              <a:rPr lang="en-US" altLang="zh-CN" sz="1200" b="1" dirty="0">
                <a:cs typeface="+mn-ea"/>
                <a:sym typeface="+mn-lt"/>
              </a:rPr>
              <a:t>() {</a:t>
            </a:r>
            <a:endParaRPr lang="en-US" altLang="zh-CN" sz="1200" b="1" dirty="0">
              <a:cs typeface="+mn-ea"/>
              <a:sym typeface="+mn-lt"/>
            </a:endParaRPr>
          </a:p>
          <a:p>
            <a:r>
              <a:rPr lang="en-US" altLang="zh-CN" sz="1200" b="1" dirty="0">
                <a:cs typeface="+mn-ea"/>
                <a:sym typeface="+mn-lt"/>
              </a:rPr>
              <a:t>        if (</a:t>
            </a:r>
            <a:r>
              <a:rPr lang="en-US" altLang="zh-CN" sz="1200" b="1" dirty="0" err="1">
                <a:cs typeface="+mn-ea"/>
                <a:sym typeface="+mn-lt"/>
              </a:rPr>
              <a:t>this.first</a:t>
            </a:r>
            <a:r>
              <a:rPr lang="en-US" altLang="zh-CN" sz="1200" b="1" dirty="0">
                <a:cs typeface="+mn-ea"/>
                <a:sym typeface="+mn-lt"/>
              </a:rPr>
              <a:t> != null ){</a:t>
            </a:r>
            <a:endParaRPr lang="en-US" altLang="zh-CN" sz="1200" b="1" dirty="0">
              <a:cs typeface="+mn-ea"/>
              <a:sym typeface="+mn-lt"/>
            </a:endParaRPr>
          </a:p>
          <a:p>
            <a:r>
              <a:rPr lang="en-US" altLang="zh-CN" sz="1200" b="1" dirty="0">
                <a:cs typeface="+mn-ea"/>
                <a:sym typeface="+mn-lt"/>
              </a:rPr>
              <a:t>            return </a:t>
            </a:r>
            <a:r>
              <a:rPr lang="en-US" altLang="zh-CN" sz="1200" b="1" dirty="0" err="1">
                <a:cs typeface="+mn-ea"/>
                <a:sym typeface="+mn-lt"/>
              </a:rPr>
              <a:t>this.first.name.hashCode</a:t>
            </a:r>
            <a:r>
              <a:rPr lang="en-US" altLang="zh-CN" sz="1200" b="1" dirty="0">
                <a:cs typeface="+mn-ea"/>
                <a:sym typeface="+mn-lt"/>
              </a:rPr>
              <a:t>() + </a:t>
            </a:r>
            <a:r>
              <a:rPr lang="en-US" altLang="zh-CN" sz="1200" b="1" dirty="0" err="1">
                <a:cs typeface="+mn-ea"/>
                <a:sym typeface="+mn-lt"/>
              </a:rPr>
              <a:t>this.next.name.hashCode</a:t>
            </a:r>
            <a:r>
              <a:rPr lang="en-US" altLang="zh-CN" sz="1200" b="1" dirty="0">
                <a:cs typeface="+mn-ea"/>
                <a:sym typeface="+mn-lt"/>
              </a:rPr>
              <a:t>();</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r>
              <a:rPr lang="en-US" altLang="zh-CN" sz="1200" b="1" dirty="0">
                <a:cs typeface="+mn-ea"/>
                <a:sym typeface="+mn-lt"/>
              </a:rPr>
              <a:t>        return 0;</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endParaRPr lang="en-US" altLang="zh-CN" sz="1200" b="1" dirty="0">
              <a:cs typeface="+mn-ea"/>
              <a:sym typeface="+mn-lt"/>
            </a:endParaRPr>
          </a:p>
          <a:p>
            <a:r>
              <a:rPr lang="en-US" altLang="zh-CN" sz="1200" b="1" dirty="0">
                <a:cs typeface="+mn-ea"/>
                <a:sym typeface="+mn-lt"/>
              </a:rPr>
              <a:t>    @Override</a:t>
            </a:r>
            <a:endParaRPr lang="en-US" altLang="zh-CN" sz="1200" b="1" dirty="0">
              <a:cs typeface="+mn-ea"/>
              <a:sym typeface="+mn-lt"/>
            </a:endParaRPr>
          </a:p>
          <a:p>
            <a:r>
              <a:rPr lang="en-US" altLang="zh-CN" sz="1200" b="1" dirty="0">
                <a:cs typeface="+mn-ea"/>
                <a:sym typeface="+mn-lt"/>
              </a:rPr>
              <a:t>    public String </a:t>
            </a:r>
            <a:r>
              <a:rPr lang="en-US" altLang="zh-CN" sz="1200" b="1" dirty="0" err="1">
                <a:cs typeface="+mn-ea"/>
                <a:sym typeface="+mn-lt"/>
              </a:rPr>
              <a:t>toString</a:t>
            </a:r>
            <a:r>
              <a:rPr lang="en-US" altLang="zh-CN" sz="1200" b="1" dirty="0">
                <a:cs typeface="+mn-ea"/>
                <a:sym typeface="+mn-lt"/>
              </a:rPr>
              <a:t>(){</a:t>
            </a:r>
            <a:endParaRPr lang="en-US" altLang="zh-CN" sz="1200" b="1" dirty="0">
              <a:cs typeface="+mn-ea"/>
              <a:sym typeface="+mn-lt"/>
            </a:endParaRPr>
          </a:p>
          <a:p>
            <a:r>
              <a:rPr lang="en-US" altLang="zh-CN" sz="1200" b="1" dirty="0">
                <a:cs typeface="+mn-ea"/>
                <a:sym typeface="+mn-lt"/>
              </a:rPr>
              <a:t>        return this.first.name+","+this.next.name+";"+</a:t>
            </a:r>
            <a:r>
              <a:rPr lang="en-US" altLang="zh-CN" sz="1200" b="1" dirty="0" err="1">
                <a:cs typeface="+mn-ea"/>
                <a:sym typeface="+mn-lt"/>
              </a:rPr>
              <a:t>this.state</a:t>
            </a:r>
            <a:r>
              <a:rPr lang="en-US" altLang="zh-CN" sz="1200" b="1" dirty="0">
                <a:cs typeface="+mn-ea"/>
                <a:sym typeface="+mn-lt"/>
              </a:rPr>
              <a:t>;</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endParaRPr lang="en-US" altLang="zh-CN" sz="1200" b="1" dirty="0">
              <a:cs typeface="+mn-ea"/>
              <a:sym typeface="+mn-lt"/>
            </a:endParaRPr>
          </a:p>
          <a:p>
            <a:r>
              <a:rPr lang="en-US" altLang="zh-CN" sz="1200" b="1" dirty="0">
                <a:cs typeface="+mn-ea"/>
                <a:sym typeface="+mn-lt"/>
              </a:rPr>
              <a:t>}</a:t>
            </a:r>
            <a:endParaRPr lang="en-US" altLang="zh-CN" sz="12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923905" y="5654675"/>
            <a:ext cx="1127760" cy="1127760"/>
          </a:xfrm>
          <a:prstGeom prst="rect">
            <a:avLst/>
          </a:prstGeom>
        </p:spPr>
      </p:pic>
      <p:sp>
        <p:nvSpPr>
          <p:cNvPr id="6" name="文本框 5"/>
          <p:cNvSpPr txBox="1"/>
          <p:nvPr/>
        </p:nvSpPr>
        <p:spPr>
          <a:xfrm>
            <a:off x="1552020" y="3338449"/>
            <a:ext cx="2165997" cy="400110"/>
          </a:xfrm>
          <a:prstGeom prst="rect">
            <a:avLst/>
          </a:prstGeom>
          <a:noFill/>
        </p:spPr>
        <p:txBody>
          <a:bodyPr wrap="square" rtlCol="0">
            <a:spAutoFit/>
          </a:bodyPr>
          <a:lstStyle/>
          <a:p>
            <a:pPr algn="dist"/>
            <a:r>
              <a:rPr lang="en-US" altLang="zh-CN" sz="2000" b="1" dirty="0">
                <a:solidFill>
                  <a:srgbClr val="665C8A"/>
                </a:solidFill>
                <a:cs typeface="+mn-ea"/>
                <a:sym typeface="+mn-lt"/>
              </a:rPr>
              <a:t>Edge</a:t>
            </a:r>
            <a:r>
              <a:rPr lang="zh-CN" altLang="en-US" sz="2000" b="1" dirty="0">
                <a:solidFill>
                  <a:srgbClr val="665C8A"/>
                </a:solidFill>
                <a:cs typeface="+mn-ea"/>
                <a:sym typeface="+mn-lt"/>
              </a:rPr>
              <a:t>类代码部分</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3" name="矩形 2"/>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6938" y="1359419"/>
            <a:ext cx="9238123" cy="4524315"/>
          </a:xfrm>
          <a:prstGeom prst="rect">
            <a:avLst/>
          </a:prstGeom>
          <a:noFill/>
        </p:spPr>
        <p:txBody>
          <a:bodyPr wrap="square" rtlCol="0">
            <a:spAutoFit/>
          </a:bodyPr>
          <a:lstStyle/>
          <a:p>
            <a:r>
              <a:rPr lang="en-US" altLang="zh-CN" sz="1200" b="1" dirty="0">
                <a:cs typeface="+mn-ea"/>
                <a:sym typeface="+mn-lt"/>
              </a:rPr>
              <a:t>import </a:t>
            </a:r>
            <a:r>
              <a:rPr lang="en-US" altLang="zh-CN" sz="1200" b="1" dirty="0" err="1">
                <a:cs typeface="+mn-ea"/>
                <a:sym typeface="+mn-lt"/>
              </a:rPr>
              <a:t>java.util.Vector</a:t>
            </a:r>
            <a:r>
              <a:rPr lang="en-US" altLang="zh-CN" sz="1200" b="1" dirty="0">
                <a:cs typeface="+mn-ea"/>
                <a:sym typeface="+mn-lt"/>
              </a:rPr>
              <a:t>;</a:t>
            </a:r>
            <a:endParaRPr lang="en-US" altLang="zh-CN" sz="1200" b="1" dirty="0">
              <a:cs typeface="+mn-ea"/>
              <a:sym typeface="+mn-lt"/>
            </a:endParaRPr>
          </a:p>
          <a:p>
            <a:endParaRPr lang="en-US" altLang="zh-CN" sz="1200" b="1" dirty="0">
              <a:cs typeface="+mn-ea"/>
              <a:sym typeface="+mn-lt"/>
            </a:endParaRPr>
          </a:p>
          <a:p>
            <a:r>
              <a:rPr lang="en-US" altLang="zh-CN" sz="1200" b="1" dirty="0">
                <a:cs typeface="+mn-ea"/>
                <a:sym typeface="+mn-lt"/>
              </a:rPr>
              <a:t>public class Node implements Cloneable{</a:t>
            </a:r>
            <a:endParaRPr lang="en-US" altLang="zh-CN" sz="1200" b="1" dirty="0">
              <a:cs typeface="+mn-ea"/>
              <a:sym typeface="+mn-lt"/>
            </a:endParaRPr>
          </a:p>
          <a:p>
            <a:r>
              <a:rPr lang="en-US" altLang="zh-CN" sz="1200" b="1" dirty="0">
                <a:cs typeface="+mn-ea"/>
                <a:sym typeface="+mn-lt"/>
              </a:rPr>
              <a:t>    public Vector&lt;Node&gt; next=new Vector&lt;&gt;();</a:t>
            </a:r>
            <a:endParaRPr lang="en-US" altLang="zh-CN" sz="1200" b="1" dirty="0">
              <a:cs typeface="+mn-ea"/>
              <a:sym typeface="+mn-lt"/>
            </a:endParaRPr>
          </a:p>
          <a:p>
            <a:r>
              <a:rPr lang="en-US" altLang="zh-CN" sz="1200" b="1" dirty="0">
                <a:cs typeface="+mn-ea"/>
                <a:sym typeface="+mn-lt"/>
              </a:rPr>
              <a:t>    public Vector&lt;Node&gt; </a:t>
            </a:r>
            <a:r>
              <a:rPr lang="en-US" altLang="zh-CN" sz="1200" b="1" dirty="0" err="1">
                <a:cs typeface="+mn-ea"/>
                <a:sym typeface="+mn-lt"/>
              </a:rPr>
              <a:t>prev</a:t>
            </a:r>
            <a:r>
              <a:rPr lang="en-US" altLang="zh-CN" sz="1200" b="1" dirty="0">
                <a:cs typeface="+mn-ea"/>
                <a:sym typeface="+mn-lt"/>
              </a:rPr>
              <a:t>=new Vector&lt;&gt;();</a:t>
            </a:r>
            <a:endParaRPr lang="en-US" altLang="zh-CN" sz="1200" b="1" dirty="0">
              <a:cs typeface="+mn-ea"/>
              <a:sym typeface="+mn-lt"/>
            </a:endParaRPr>
          </a:p>
          <a:p>
            <a:r>
              <a:rPr lang="zh-CN" altLang="en-US" sz="1200" b="1" dirty="0">
                <a:cs typeface="+mn-ea"/>
                <a:sym typeface="+mn-lt"/>
              </a:rPr>
              <a:t>    </a:t>
            </a:r>
            <a:r>
              <a:rPr lang="en-US" altLang="zh-CN" sz="1200" b="1" dirty="0">
                <a:cs typeface="+mn-ea"/>
                <a:sym typeface="+mn-lt"/>
              </a:rPr>
              <a:t>public int state=0;</a:t>
            </a:r>
            <a:endParaRPr lang="en-US" altLang="zh-CN" sz="1200" b="1" dirty="0">
              <a:cs typeface="+mn-ea"/>
              <a:sym typeface="+mn-lt"/>
            </a:endParaRPr>
          </a:p>
          <a:p>
            <a:r>
              <a:rPr lang="en-US" altLang="zh-CN" sz="1200" b="1" dirty="0">
                <a:cs typeface="+mn-ea"/>
                <a:sym typeface="+mn-lt"/>
              </a:rPr>
              <a:t>    public String name;</a:t>
            </a:r>
            <a:endParaRPr lang="en-US" altLang="zh-CN" sz="1200" b="1" dirty="0">
              <a:cs typeface="+mn-ea"/>
              <a:sym typeface="+mn-lt"/>
            </a:endParaRPr>
          </a:p>
          <a:p>
            <a:r>
              <a:rPr lang="en-US" altLang="zh-CN" sz="1200" b="1" dirty="0">
                <a:cs typeface="+mn-ea"/>
                <a:sym typeface="+mn-lt"/>
              </a:rPr>
              <a:t>    public double p=1.0;</a:t>
            </a:r>
            <a:endParaRPr lang="en-US" altLang="zh-CN" sz="1200" b="1" dirty="0">
              <a:cs typeface="+mn-ea"/>
              <a:sym typeface="+mn-lt"/>
            </a:endParaRPr>
          </a:p>
          <a:p>
            <a:r>
              <a:rPr lang="en-US" altLang="zh-CN" sz="1200" b="1" dirty="0">
                <a:cs typeface="+mn-ea"/>
                <a:sym typeface="+mn-lt"/>
              </a:rPr>
              <a:t>    public int </a:t>
            </a:r>
            <a:r>
              <a:rPr lang="en-US" altLang="zh-CN" sz="1200" b="1" dirty="0" err="1">
                <a:cs typeface="+mn-ea"/>
                <a:sym typeface="+mn-lt"/>
              </a:rPr>
              <a:t>outDegree</a:t>
            </a:r>
            <a:r>
              <a:rPr lang="en-US" altLang="zh-CN" sz="1200" b="1" dirty="0">
                <a:cs typeface="+mn-ea"/>
                <a:sym typeface="+mn-lt"/>
              </a:rPr>
              <a:t>;</a:t>
            </a:r>
            <a:endParaRPr lang="en-US" altLang="zh-CN" sz="1200" b="1" dirty="0">
              <a:cs typeface="+mn-ea"/>
              <a:sym typeface="+mn-lt"/>
            </a:endParaRPr>
          </a:p>
          <a:p>
            <a:r>
              <a:rPr lang="en-US" altLang="zh-CN" sz="1200" b="1" dirty="0">
                <a:cs typeface="+mn-ea"/>
                <a:sym typeface="+mn-lt"/>
              </a:rPr>
              <a:t>    public int </a:t>
            </a:r>
            <a:r>
              <a:rPr lang="en-US" altLang="zh-CN" sz="1200" b="1" dirty="0" err="1">
                <a:cs typeface="+mn-ea"/>
                <a:sym typeface="+mn-lt"/>
              </a:rPr>
              <a:t>positiveOutGegree</a:t>
            </a:r>
            <a:r>
              <a:rPr lang="en-US" altLang="zh-CN" sz="1200" b="1" dirty="0">
                <a:cs typeface="+mn-ea"/>
                <a:sym typeface="+mn-lt"/>
              </a:rPr>
              <a:t>;</a:t>
            </a:r>
            <a:endParaRPr lang="en-US" altLang="zh-CN" sz="1200" b="1" dirty="0">
              <a:cs typeface="+mn-ea"/>
              <a:sym typeface="+mn-lt"/>
            </a:endParaRPr>
          </a:p>
          <a:p>
            <a:r>
              <a:rPr lang="en-US" altLang="zh-CN" sz="1200" b="1" dirty="0">
                <a:cs typeface="+mn-ea"/>
                <a:sym typeface="+mn-lt"/>
              </a:rPr>
              <a:t>    public Node(){}</a:t>
            </a:r>
            <a:endParaRPr lang="en-US" altLang="zh-CN" sz="1200" b="1" dirty="0">
              <a:cs typeface="+mn-ea"/>
              <a:sym typeface="+mn-lt"/>
            </a:endParaRPr>
          </a:p>
          <a:p>
            <a:r>
              <a:rPr lang="en-US" altLang="zh-CN" sz="1200" b="1" dirty="0">
                <a:cs typeface="+mn-ea"/>
                <a:sym typeface="+mn-lt"/>
              </a:rPr>
              <a:t>    public Node(String name){</a:t>
            </a:r>
            <a:endParaRPr lang="en-US" altLang="zh-CN" sz="1200" b="1" dirty="0">
              <a:cs typeface="+mn-ea"/>
              <a:sym typeface="+mn-lt"/>
            </a:endParaRPr>
          </a:p>
          <a:p>
            <a:r>
              <a:rPr lang="en-US" altLang="zh-CN" sz="1200" b="1" dirty="0">
                <a:cs typeface="+mn-ea"/>
                <a:sym typeface="+mn-lt"/>
              </a:rPr>
              <a:t>        this.name=name;</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r>
              <a:rPr lang="en-US" altLang="zh-CN" sz="1200" b="1" dirty="0">
                <a:cs typeface="+mn-ea"/>
                <a:sym typeface="+mn-lt"/>
              </a:rPr>
              <a:t>    @Override</a:t>
            </a:r>
            <a:endParaRPr lang="en-US" altLang="zh-CN" sz="1200" b="1" dirty="0">
              <a:cs typeface="+mn-ea"/>
              <a:sym typeface="+mn-lt"/>
            </a:endParaRPr>
          </a:p>
          <a:p>
            <a:r>
              <a:rPr lang="en-US" altLang="zh-CN" sz="1200" b="1" dirty="0">
                <a:cs typeface="+mn-ea"/>
                <a:sym typeface="+mn-lt"/>
              </a:rPr>
              <a:t>    public String </a:t>
            </a:r>
            <a:r>
              <a:rPr lang="en-US" altLang="zh-CN" sz="1200" b="1" dirty="0" err="1">
                <a:cs typeface="+mn-ea"/>
                <a:sym typeface="+mn-lt"/>
              </a:rPr>
              <a:t>toString</a:t>
            </a:r>
            <a:r>
              <a:rPr lang="en-US" altLang="zh-CN" sz="1200" b="1" dirty="0">
                <a:cs typeface="+mn-ea"/>
                <a:sym typeface="+mn-lt"/>
              </a:rPr>
              <a:t>(){</a:t>
            </a:r>
            <a:endParaRPr lang="en-US" altLang="zh-CN" sz="1200" b="1" dirty="0">
              <a:cs typeface="+mn-ea"/>
              <a:sym typeface="+mn-lt"/>
            </a:endParaRPr>
          </a:p>
          <a:p>
            <a:r>
              <a:rPr lang="en-US" altLang="zh-CN" sz="1200" b="1" dirty="0">
                <a:cs typeface="+mn-ea"/>
                <a:sym typeface="+mn-lt"/>
              </a:rPr>
              <a:t>        return </a:t>
            </a:r>
            <a:r>
              <a:rPr lang="en-US" altLang="zh-CN" sz="1200" b="1" dirty="0" err="1">
                <a:cs typeface="+mn-ea"/>
                <a:sym typeface="+mn-lt"/>
              </a:rPr>
              <a:t>this.name+".state</a:t>
            </a:r>
            <a:r>
              <a:rPr lang="en-US" altLang="zh-CN" sz="1200" b="1" dirty="0">
                <a:cs typeface="+mn-ea"/>
                <a:sym typeface="+mn-lt"/>
              </a:rPr>
              <a:t>= "+</a:t>
            </a:r>
            <a:r>
              <a:rPr lang="en-US" altLang="zh-CN" sz="1200" b="1" dirty="0" err="1">
                <a:cs typeface="+mn-ea"/>
                <a:sym typeface="+mn-lt"/>
              </a:rPr>
              <a:t>this.state</a:t>
            </a:r>
            <a:r>
              <a:rPr lang="en-US" altLang="zh-CN" sz="1200" b="1" dirty="0">
                <a:cs typeface="+mn-ea"/>
                <a:sym typeface="+mn-lt"/>
              </a:rPr>
              <a:t>;</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endParaRPr lang="en-US" altLang="zh-CN" sz="1200" b="1" dirty="0">
              <a:cs typeface="+mn-ea"/>
              <a:sym typeface="+mn-lt"/>
            </a:endParaRPr>
          </a:p>
          <a:p>
            <a:r>
              <a:rPr lang="en-US" altLang="zh-CN" sz="1200" b="1" dirty="0">
                <a:cs typeface="+mn-ea"/>
                <a:sym typeface="+mn-lt"/>
              </a:rPr>
              <a:t>    @Override</a:t>
            </a:r>
            <a:endParaRPr lang="en-US" altLang="zh-CN" sz="1200" b="1" dirty="0">
              <a:cs typeface="+mn-ea"/>
              <a:sym typeface="+mn-lt"/>
            </a:endParaRPr>
          </a:p>
          <a:p>
            <a:r>
              <a:rPr lang="en-US" altLang="zh-CN" sz="1200" b="1" dirty="0">
                <a:cs typeface="+mn-ea"/>
                <a:sym typeface="+mn-lt"/>
              </a:rPr>
              <a:t>    public Object clone() throws </a:t>
            </a:r>
            <a:r>
              <a:rPr lang="en-US" altLang="zh-CN" sz="1200" b="1" dirty="0" err="1">
                <a:cs typeface="+mn-ea"/>
                <a:sym typeface="+mn-lt"/>
              </a:rPr>
              <a:t>CloneNotSupportedException</a:t>
            </a:r>
            <a:r>
              <a:rPr lang="en-US" altLang="zh-CN" sz="1200" b="1" dirty="0">
                <a:cs typeface="+mn-ea"/>
                <a:sym typeface="+mn-lt"/>
              </a:rPr>
              <a:t> {</a:t>
            </a:r>
            <a:endParaRPr lang="en-US" altLang="zh-CN" sz="1200" b="1" dirty="0">
              <a:cs typeface="+mn-ea"/>
              <a:sym typeface="+mn-lt"/>
            </a:endParaRPr>
          </a:p>
          <a:p>
            <a:r>
              <a:rPr lang="en-US" altLang="zh-CN" sz="1200" b="1" dirty="0">
                <a:cs typeface="+mn-ea"/>
                <a:sym typeface="+mn-lt"/>
              </a:rPr>
              <a:t>        return </a:t>
            </a:r>
            <a:r>
              <a:rPr lang="en-US" altLang="zh-CN" sz="1200" b="1" dirty="0" err="1">
                <a:cs typeface="+mn-ea"/>
                <a:sym typeface="+mn-lt"/>
              </a:rPr>
              <a:t>super.clone</a:t>
            </a:r>
            <a:r>
              <a:rPr lang="en-US" altLang="zh-CN" sz="1200" b="1" dirty="0">
                <a:cs typeface="+mn-ea"/>
                <a:sym typeface="+mn-lt"/>
              </a:rPr>
              <a:t>();</a:t>
            </a:r>
            <a:endParaRPr lang="en-US" altLang="zh-CN" sz="1200" b="1" dirty="0">
              <a:cs typeface="+mn-ea"/>
              <a:sym typeface="+mn-lt"/>
            </a:endParaRPr>
          </a:p>
          <a:p>
            <a:r>
              <a:rPr lang="en-US" altLang="zh-CN" sz="1200" b="1" dirty="0">
                <a:cs typeface="+mn-ea"/>
                <a:sym typeface="+mn-lt"/>
              </a:rPr>
              <a:t>    }</a:t>
            </a:r>
            <a:endParaRPr lang="en-US" altLang="zh-CN" sz="1200" b="1" dirty="0">
              <a:cs typeface="+mn-ea"/>
              <a:sym typeface="+mn-lt"/>
            </a:endParaRPr>
          </a:p>
          <a:p>
            <a:r>
              <a:rPr lang="en-US" altLang="zh-CN" sz="1200" b="1" dirty="0">
                <a:cs typeface="+mn-ea"/>
                <a:sym typeface="+mn-lt"/>
              </a:rPr>
              <a:t>}</a:t>
            </a:r>
            <a:endParaRPr lang="en-US" altLang="zh-CN" sz="1200" b="1" dirty="0">
              <a:cs typeface="+mn-ea"/>
              <a:sym typeface="+mn-lt"/>
            </a:endParaRPr>
          </a:p>
        </p:txBody>
      </p:sp>
      <p:grpSp>
        <p:nvGrpSpPr>
          <p:cNvPr id="26" name="组合 25"/>
          <p:cNvGrpSpPr/>
          <p:nvPr/>
        </p:nvGrpSpPr>
        <p:grpSpPr>
          <a:xfrm rot="5400000">
            <a:off x="-3300095" y="3300730"/>
            <a:ext cx="6840855" cy="256540"/>
            <a:chOff x="-8" y="7"/>
            <a:chExt cx="5566" cy="10814"/>
          </a:xfrm>
        </p:grpSpPr>
        <p:sp>
          <p:nvSpPr>
            <p:cNvPr id="22" name="矩形 21"/>
            <p:cNvSpPr/>
            <p:nvPr/>
          </p:nvSpPr>
          <p:spPr>
            <a:xfrm>
              <a:off x="3818" y="7"/>
              <a:ext cx="1740" cy="10815"/>
            </a:xfrm>
            <a:prstGeom prst="rect">
              <a:avLst/>
            </a:prstGeom>
            <a:solidFill>
              <a:srgbClr val="CC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905" y="7"/>
              <a:ext cx="1740" cy="10815"/>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8" y="7"/>
              <a:ext cx="1740" cy="10815"/>
            </a:xfrm>
            <a:prstGeom prst="rect">
              <a:avLst/>
            </a:prstGeom>
            <a:solidFill>
              <a:srgbClr val="665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1" name="图片 40" descr="博士帽"/>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923905" y="5654675"/>
            <a:ext cx="1127760" cy="1127760"/>
          </a:xfrm>
          <a:prstGeom prst="rect">
            <a:avLst/>
          </a:prstGeom>
        </p:spPr>
      </p:pic>
      <p:sp>
        <p:nvSpPr>
          <p:cNvPr id="6" name="文本框 5"/>
          <p:cNvSpPr txBox="1"/>
          <p:nvPr/>
        </p:nvSpPr>
        <p:spPr>
          <a:xfrm>
            <a:off x="800416" y="875349"/>
            <a:ext cx="2241318" cy="400110"/>
          </a:xfrm>
          <a:prstGeom prst="rect">
            <a:avLst/>
          </a:prstGeom>
          <a:noFill/>
        </p:spPr>
        <p:txBody>
          <a:bodyPr wrap="square" rtlCol="0">
            <a:spAutoFit/>
          </a:bodyPr>
          <a:lstStyle/>
          <a:p>
            <a:pPr algn="dist"/>
            <a:r>
              <a:rPr lang="en-US" altLang="zh-CN" sz="2000" b="1" dirty="0">
                <a:solidFill>
                  <a:srgbClr val="665C8A"/>
                </a:solidFill>
                <a:cs typeface="+mn-ea"/>
                <a:sym typeface="+mn-lt"/>
              </a:rPr>
              <a:t>Node</a:t>
            </a:r>
            <a:r>
              <a:rPr lang="zh-CN" altLang="en-US" sz="2000" b="1" dirty="0">
                <a:solidFill>
                  <a:srgbClr val="665C8A"/>
                </a:solidFill>
                <a:cs typeface="+mn-ea"/>
                <a:sym typeface="+mn-lt"/>
              </a:rPr>
              <a:t>类代码部分</a:t>
            </a:r>
            <a:endParaRPr lang="zh-CN" altLang="en-US" sz="2000" b="1" dirty="0">
              <a:solidFill>
                <a:srgbClr val="665C8A"/>
              </a:solidFill>
              <a:cs typeface="+mn-ea"/>
              <a:sym typeface="+mn-lt"/>
            </a:endParaRPr>
          </a:p>
        </p:txBody>
      </p:sp>
      <p:sp>
        <p:nvSpPr>
          <p:cNvPr id="11" name="矩形 10"/>
          <p:cNvSpPr/>
          <p:nvPr/>
        </p:nvSpPr>
        <p:spPr>
          <a:xfrm>
            <a:off x="579997" y="1075404"/>
            <a:ext cx="112461" cy="5281008"/>
          </a:xfrm>
          <a:prstGeom prst="rect">
            <a:avLst/>
          </a:prstGeom>
          <a:solidFill>
            <a:srgbClr val="8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4"/>
          <p:cNvSpPr>
            <a:spLocks noChangeArrowheads="1"/>
          </p:cNvSpPr>
          <p:nvPr/>
        </p:nvSpPr>
        <p:spPr bwMode="auto">
          <a:xfrm>
            <a:off x="2635019" y="31007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5761608" y="3075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365125" y="220345"/>
            <a:ext cx="2016129" cy="369332"/>
          </a:xfrm>
          <a:prstGeom prst="rect">
            <a:avLst/>
          </a:prstGeom>
          <a:noFill/>
        </p:spPr>
        <p:txBody>
          <a:bodyPr wrap="none" rtlCol="0">
            <a:spAutoFit/>
          </a:bodyPr>
          <a:lstStyle/>
          <a:p>
            <a:r>
              <a:rPr lang="en-US" altLang="zh-CN" dirty="0">
                <a:solidFill>
                  <a:srgbClr val="665C8A"/>
                </a:solidFill>
                <a:cs typeface="+mn-ea"/>
                <a:sym typeface="+mn-lt"/>
              </a:rPr>
              <a:t>JAVA</a:t>
            </a:r>
            <a:r>
              <a:rPr lang="zh-CN" altLang="en-US" dirty="0">
                <a:solidFill>
                  <a:srgbClr val="665C8A"/>
                </a:solidFill>
                <a:cs typeface="+mn-ea"/>
                <a:sym typeface="+mn-lt"/>
              </a:rPr>
              <a:t>程序设计思路</a:t>
            </a:r>
            <a:endParaRPr lang="zh-CN" altLang="en-US" dirty="0">
              <a:solidFill>
                <a:srgbClr val="665C8A"/>
              </a:solidFill>
              <a:cs typeface="+mn-ea"/>
              <a:sym typeface="+mn-lt"/>
            </a:endParaRPr>
          </a:p>
        </p:txBody>
      </p:sp>
      <p:sp>
        <p:nvSpPr>
          <p:cNvPr id="3" name="矩形 2"/>
          <p:cNvSpPr/>
          <p:nvPr/>
        </p:nvSpPr>
        <p:spPr>
          <a:xfrm>
            <a:off x="393700" y="575945"/>
            <a:ext cx="1225015" cy="215444"/>
          </a:xfrm>
          <a:prstGeom prst="rect">
            <a:avLst/>
          </a:prstGeom>
        </p:spPr>
        <p:txBody>
          <a:bodyPr wrap="none">
            <a:spAutoFit/>
          </a:bodyPr>
          <a:lstStyle/>
          <a:p>
            <a:r>
              <a:rPr lang="fr-FR" altLang="zh-CN" sz="800" dirty="0">
                <a:solidFill>
                  <a:srgbClr val="665C8A"/>
                </a:solidFill>
                <a:cs typeface="+mn-ea"/>
                <a:sym typeface="+mn-lt"/>
              </a:rPr>
              <a:t>JAVA Programming Ideas</a:t>
            </a:r>
            <a:endParaRPr lang="fr-FR" altLang="zh-CN" sz="800" dirty="0">
              <a:solidFill>
                <a:srgbClr val="665C8A"/>
              </a:solidFill>
              <a:cs typeface="+mn-ea"/>
              <a:sym typeface="+mn-lt"/>
            </a:endParaRPr>
          </a:p>
        </p:txBody>
      </p:sp>
    </p:spTree>
    <p:custDataLst>
      <p:tags r:id="rId3"/>
    </p:custDataLst>
  </p:cSld>
  <p:clrMapOvr>
    <a:masterClrMapping/>
  </p:clrMapOvr>
</p:sld>
</file>

<file path=ppt/tags/tag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BEAUTIFY_FLAG" val="#wm#"/>
  <p:tag name="KSO_WM_TEMPLATE_CATEGORY" val="custom"/>
  <p:tag name="KSO_WM_TEMPLATE_INDEX" val="20205081"/>
</p:tagLst>
</file>

<file path=ppt/tags/tag17.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BEAUTIFY_FLAG" val="#wm#"/>
  <p:tag name="KSO_WM_TEMPLATE_CATEGORY" val="custom"/>
  <p:tag name="KSO_WM_TEMPLATE_INDEX" val="20205081"/>
</p:tagLst>
</file>

<file path=ppt/tags/tag1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p="http://schemas.openxmlformats.org/presentationml/2006/main">
  <p:tag name="KSO_WM_BEAUTIFY_FLAG" val="#wm#"/>
  <p:tag name="KSO_WM_TEMPLATE_CATEGORY" val="custom"/>
  <p:tag name="KSO_WM_TEMPLATE_INDEX" val="20205081"/>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BEAUTIFY_FLAG" val="#wm#"/>
  <p:tag name="KSO_WM_TEMPLATE_CATEGORY" val="custom"/>
  <p:tag name="KSO_WM_TEMPLATE_INDEX" val="20205081"/>
</p:tagLst>
</file>

<file path=ppt/tags/tag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5.xml><?xml version="1.0" encoding="utf-8"?>
<p:tagLst xmlns:p="http://schemas.openxmlformats.org/presentationml/2006/main">
  <p:tag name="KSO_WM_BEAUTIFY_FLAG" val="#wm#"/>
  <p:tag name="KSO_WM_TEMPLATE_CATEGORY" val="custom"/>
  <p:tag name="KSO_WM_TEMPLATE_INDEX" val="20205081"/>
</p:tagLst>
</file>

<file path=ppt/tags/tag6.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yrntc32u">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rntc32u">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11527</Words>
  <Application>WPS Presentation</Application>
  <PresentationFormat>宽屏</PresentationFormat>
  <Paragraphs>499</Paragraphs>
  <Slides>24</Slides>
  <Notes>24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24</vt:i4>
      </vt:variant>
    </vt:vector>
  </HeadingPairs>
  <TitlesOfParts>
    <vt:vector size="40" baseType="lpstr">
      <vt:lpstr>Arial</vt:lpstr>
      <vt:lpstr>宋体</vt:lpstr>
      <vt:lpstr>Wingdings</vt:lpstr>
      <vt:lpstr>微软雅黑</vt:lpstr>
      <vt:lpstr>Wingdings</vt:lpstr>
      <vt:lpstr>OPPOSans R</vt:lpstr>
      <vt:lpstr>字魂58号-创中黑</vt:lpstr>
      <vt:lpstr>黑体</vt:lpstr>
      <vt:lpstr>Arial Unicode MS</vt:lpstr>
      <vt:lpstr>-apple-system</vt:lpstr>
      <vt:lpstr>AmpleSoundTab</vt:lpstr>
      <vt:lpstr>字魂58号-创中黑</vt:lpstr>
      <vt:lpstr>第一PPT，www.1ppt.com</vt:lpstr>
      <vt:lpstr>自定义设计方案</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dc:title>
  <dc:creator>第一PPT</dc:creator>
  <cp:keywords>www.1ppt.com</cp:keywords>
  <dc:description>www.1ppt.com</dc:description>
  <cp:lastModifiedBy>MMinuzero</cp:lastModifiedBy>
  <cp:revision>203</cp:revision>
  <dcterms:created xsi:type="dcterms:W3CDTF">2019-06-19T02:08:00Z</dcterms:created>
  <dcterms:modified xsi:type="dcterms:W3CDTF">2023-06-02T14:24:58Z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12CD5DEA86094318AB2AB825997EF3EA</vt:lpwstr>
  </property>
  <property fmtid="{D5CDD505-2E9C-101B-9397-08002B2CF9AE}" pid="3" name="KSOProductBuildVer">
    <vt:lpwstr>1033-11.2.0.11537</vt:lpwstr>
  </property>
</Properties>
</file>