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35" r:id="rId6"/>
  </p:sldMasterIdLst>
  <p:notesMasterIdLst>
    <p:notesMasterId r:id="rId13"/>
  </p:notesMasterIdLst>
  <p:handoutMasterIdLst>
    <p:handoutMasterId r:id="rId14"/>
  </p:handoutMasterIdLst>
  <p:sldIdLst>
    <p:sldId id="332" r:id="rId7"/>
    <p:sldId id="341" r:id="rId8"/>
    <p:sldId id="345" r:id="rId9"/>
    <p:sldId id="347" r:id="rId10"/>
    <p:sldId id="348" r:id="rId11"/>
    <p:sldId id="333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E4EA94-A1E7-4318-B06B-5F2993CF36E0}" v="17" dt="2019-07-06T12:24:06.704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71" autoAdjust="0"/>
  </p:normalViewPr>
  <p:slideViewPr>
    <p:cSldViewPr snapToGrid="0">
      <p:cViewPr varScale="1">
        <p:scale>
          <a:sx n="96" d="100"/>
          <a:sy n="96" d="100"/>
        </p:scale>
        <p:origin x="11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that the micro:bit has a number of pins, can the Learners locate them?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37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that the micro:bit has a number of pins, can the Learners locate them?  Talk over some of the pins and what they do, the GND pin, power pins, input and output pins.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056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that the micro:bit has a number of pins, can the Learners locate them?  Talk over some of the pins and what they do, the GND pin, power pins, input and output pins.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909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about the edge connector and get students to connect one to their micro:bit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871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34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864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5532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8048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68523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6662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8682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0837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65737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914920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676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037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813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36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12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322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2DBBF-627C-4888-BADF-C1CA699A232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59122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6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6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7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6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5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3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7798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8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6" r:id="rId1"/>
    <p:sldLayoutId id="2147485537" r:id="rId2"/>
    <p:sldLayoutId id="2147485538" r:id="rId3"/>
    <p:sldLayoutId id="2147485539" r:id="rId4"/>
    <p:sldLayoutId id="2147485540" r:id="rId5"/>
    <p:sldLayoutId id="2147485541" r:id="rId6"/>
    <p:sldLayoutId id="2147485542" r:id="rId7"/>
    <p:sldLayoutId id="2147485543" r:id="rId8"/>
    <p:sldLayoutId id="2147485544" r:id="rId9"/>
    <p:sldLayoutId id="2147485545" r:id="rId10"/>
    <p:sldLayoutId id="2147485546" r:id="rId11"/>
    <p:sldLayoutId id="2147485547" r:id="rId12"/>
    <p:sldLayoutId id="2147485548" r:id="rId13"/>
    <p:sldLayoutId id="2147485549" r:id="rId14"/>
    <p:sldLayoutId id="2147485550" r:id="rId15"/>
    <p:sldLayoutId id="2147485551" r:id="rId16"/>
    <p:sldLayoutId id="2147485552" r:id="rId17"/>
    <p:sldLayoutId id="2147485553" r:id="rId18"/>
    <p:sldLayoutId id="2147485554" r:id="rId19"/>
    <p:sldLayoutId id="2147485555" r:id="rId20"/>
    <p:sldLayoutId id="2147485556" r:id="rId21"/>
    <p:sldLayoutId id="2147485557" r:id="rId22"/>
    <p:sldLayoutId id="2147485558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9606" y="2424972"/>
            <a:ext cx="5045507" cy="1556425"/>
          </a:xfrm>
        </p:spPr>
        <p:txBody>
          <a:bodyPr/>
          <a:lstStyle/>
          <a:p>
            <a:r>
              <a:rPr lang="en-GB" b="1" dirty="0"/>
              <a:t>Using All the Pins and Touch Responses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2244CC-30FA-495A-A3BE-3B95F2296F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Lesson 30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142" y="5958086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How to attach the </a:t>
            </a:r>
            <a:r>
              <a:rPr lang="en-GB" b="1" dirty="0">
                <a:solidFill>
                  <a:srgbClr val="002B49"/>
                </a:solidFill>
              </a:rPr>
              <a:t>edge connector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How to use jumper wire to access the </a:t>
            </a:r>
            <a:r>
              <a:rPr lang="en-GB" b="1" dirty="0">
                <a:solidFill>
                  <a:srgbClr val="002B49"/>
                </a:solidFill>
              </a:rPr>
              <a:t>pins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Write a program to respond to each of the pins being touched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Use </a:t>
            </a:r>
            <a:r>
              <a:rPr lang="en-GB" b="1" dirty="0">
                <a:solidFill>
                  <a:srgbClr val="002B49"/>
                </a:solidFill>
              </a:rPr>
              <a:t>conductive materials </a:t>
            </a:r>
            <a:r>
              <a:rPr lang="en-GB" dirty="0">
                <a:solidFill>
                  <a:schemeClr val="tx1"/>
                </a:solidFill>
              </a:rPr>
              <a:t>to create buttons and other forms of interaction with the micro:bit</a:t>
            </a:r>
          </a:p>
        </p:txBody>
      </p:sp>
    </p:spTree>
    <p:extLst>
      <p:ext uri="{BB962C8B-B14F-4D97-AF65-F5344CB8AC3E}">
        <p14:creationId xmlns:p14="http://schemas.microsoft.com/office/powerpoint/2010/main" val="62245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71B01E-51A9-46DB-AA43-626768929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5486644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pins enable you to add additional input, outputs and control to your micro:bit and programs</a:t>
            </a:r>
          </a:p>
          <a:p>
            <a:pPr>
              <a:spcBef>
                <a:spcPts val="1200"/>
              </a:spcBef>
            </a:pPr>
            <a:r>
              <a:rPr lang="en-GB" dirty="0"/>
              <a:t>For example you can attached a temperature sensor and write a program to respond to the readings</a:t>
            </a:r>
          </a:p>
          <a:p>
            <a:pPr>
              <a:spcBef>
                <a:spcPts val="1200"/>
              </a:spcBef>
            </a:pPr>
            <a:r>
              <a:rPr lang="en-GB" dirty="0"/>
              <a:t>Attach a motor and power it via the 3V pin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51306-3B4F-4DDA-9E83-7E649F76DC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08696" y="721158"/>
            <a:ext cx="4396153" cy="518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3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25 Additional Pins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0F8566-B2DC-40A6-954F-E68C9FD1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5847128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micro:bit also has 25 smaller pins</a:t>
            </a:r>
          </a:p>
          <a:p>
            <a:pPr>
              <a:spcBef>
                <a:spcPts val="1200"/>
              </a:spcBef>
            </a:pPr>
            <a:r>
              <a:rPr lang="en-GB" dirty="0"/>
              <a:t>These pins range from providing: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3v of current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controlling the LEDs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controlling the A and B buttons</a:t>
            </a:r>
          </a:p>
          <a:p>
            <a:pPr>
              <a:spcBef>
                <a:spcPts val="1200"/>
              </a:spcBef>
            </a:pPr>
            <a:r>
              <a:rPr lang="en-GB" dirty="0"/>
              <a:t>Adding a crocodile clip to Pin 5 and joining it to the GND pin, making a </a:t>
            </a:r>
            <a:r>
              <a:rPr lang="en-GB" b="1" dirty="0">
                <a:solidFill>
                  <a:srgbClr val="002B49"/>
                </a:solidFill>
              </a:rPr>
              <a:t>circuit</a:t>
            </a:r>
            <a:r>
              <a:rPr lang="en-GB" dirty="0"/>
              <a:t>, is the equivalent to touching Button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51306-3B4F-4DDA-9E83-7E649F76DC9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5" r="-337"/>
          <a:stretch/>
        </p:blipFill>
        <p:spPr>
          <a:xfrm>
            <a:off x="8647466" y="962025"/>
            <a:ext cx="3239734" cy="486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3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Edge Connector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0F8566-B2DC-40A6-954F-E68C9FD1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3" y="1237785"/>
            <a:ext cx="7174769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micro:bit a wide range of smaller pins which can be accessed using the edge connector</a:t>
            </a:r>
          </a:p>
          <a:p>
            <a:pPr>
              <a:spcBef>
                <a:spcPts val="1200"/>
              </a:spcBef>
            </a:pPr>
            <a:r>
              <a:rPr lang="en-GB" dirty="0"/>
              <a:t>This board attaches to your micro:bit and provides an individual metal point of contact for each of the pins</a:t>
            </a:r>
          </a:p>
          <a:p>
            <a:pPr>
              <a:spcBef>
                <a:spcPts val="1200"/>
              </a:spcBef>
            </a:pPr>
            <a:r>
              <a:rPr lang="en-GB" dirty="0"/>
              <a:t>Female to male </a:t>
            </a:r>
            <a:r>
              <a:rPr lang="en-GB" b="1" dirty="0">
                <a:solidFill>
                  <a:srgbClr val="002B49"/>
                </a:solidFill>
              </a:rPr>
              <a:t>jumper wires </a:t>
            </a:r>
            <a:r>
              <a:rPr lang="en-GB" dirty="0"/>
              <a:t>can be used to access each of the pins</a:t>
            </a:r>
          </a:p>
          <a:p>
            <a:pPr>
              <a:spcBef>
                <a:spcPts val="1200"/>
              </a:spcBef>
            </a:pPr>
            <a:r>
              <a:rPr lang="en-GB" dirty="0"/>
              <a:t>All the pins are accessible so you can increase the number of inputs, outputs and interactions that the micro:bit and program code can use</a:t>
            </a:r>
          </a:p>
        </p:txBody>
      </p:sp>
      <p:pic>
        <p:nvPicPr>
          <p:cNvPr id="6" name="Picture 5" descr="https://www.kitronik.co.uk/media/catalog/product/cache/1/image/9df78eab33525d08d6e5fb8d27136e95/5/6/5601b_large_edge_connector_breakout_board.jpg">
            <a:extLst>
              <a:ext uri="{FF2B5EF4-FFF2-40B4-BE49-F238E27FC236}">
                <a16:creationId xmlns:a16="http://schemas.microsoft.com/office/drawing/2014/main" id="{941864E8-7870-4207-9AC1-55D21D91C0C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892" y="1626577"/>
            <a:ext cx="4114799" cy="378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259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2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363</Words>
  <Application>Microsoft Office PowerPoint</Application>
  <PresentationFormat>Widescreen</PresentationFormat>
  <Paragraphs>32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Lato</vt:lpstr>
      <vt:lpstr>Wingdings</vt:lpstr>
      <vt:lpstr>2_Arm_PPT_Public</vt:lpstr>
      <vt:lpstr>Using All the Pins and Touch Responses</vt:lpstr>
      <vt:lpstr>What You Will Learn</vt:lpstr>
      <vt:lpstr>Pins</vt:lpstr>
      <vt:lpstr>25 Additional Pins</vt:lpstr>
      <vt:lpstr>The Edge Connector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2020-12-11T11:00:34Z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