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6" r:id="rId3"/>
    <p:sldId id="291" r:id="rId4"/>
    <p:sldId id="290" r:id="rId5"/>
    <p:sldId id="283" r:id="rId6"/>
    <p:sldId id="295" r:id="rId7"/>
    <p:sldId id="297" r:id="rId8"/>
    <p:sldId id="296" r:id="rId9"/>
    <p:sldId id="305" r:id="rId10"/>
    <p:sldId id="307" r:id="rId11"/>
    <p:sldId id="294" r:id="rId12"/>
    <p:sldId id="308" r:id="rId13"/>
    <p:sldId id="292" r:id="rId14"/>
    <p:sldId id="309" r:id="rId15"/>
    <p:sldId id="287" r:id="rId16"/>
    <p:sldId id="300" r:id="rId17"/>
    <p:sldId id="298" r:id="rId18"/>
    <p:sldId id="281" r:id="rId19"/>
    <p:sldId id="288" r:id="rId20"/>
    <p:sldId id="282" r:id="rId21"/>
    <p:sldId id="289" r:id="rId22"/>
    <p:sldId id="304" r:id="rId23"/>
    <p:sldId id="303" r:id="rId24"/>
    <p:sldId id="301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954"/>
    <a:srgbClr val="D60093"/>
    <a:srgbClr val="151619"/>
    <a:srgbClr val="22242A"/>
    <a:srgbClr val="22252C"/>
    <a:srgbClr val="66FF66"/>
    <a:srgbClr val="CCCC00"/>
    <a:srgbClr val="FF6600"/>
    <a:srgbClr val="3399FF"/>
    <a:srgbClr val="99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42B6-706E-4B15-8B10-117A1765975C}" type="datetimeFigureOut">
              <a:rPr lang="pl-PL" smtClean="0"/>
              <a:pPr/>
              <a:t>2016-10-16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4D7-EB2F-4567-9D5E-A00CBE714E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42B6-706E-4B15-8B10-117A1765975C}" type="datetimeFigureOut">
              <a:rPr lang="pl-PL" smtClean="0"/>
              <a:pPr/>
              <a:t>2016-10-16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4D7-EB2F-4567-9D5E-A00CBE714E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42B6-706E-4B15-8B10-117A1765975C}" type="datetimeFigureOut">
              <a:rPr lang="pl-PL" smtClean="0"/>
              <a:pPr/>
              <a:t>2016-10-16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4D7-EB2F-4567-9D5E-A00CBE714E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42B6-706E-4B15-8B10-117A1765975C}" type="datetimeFigureOut">
              <a:rPr lang="pl-PL" smtClean="0"/>
              <a:pPr/>
              <a:t>2016-10-16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4D7-EB2F-4567-9D5E-A00CBE714E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42B6-706E-4B15-8B10-117A1765975C}" type="datetimeFigureOut">
              <a:rPr lang="pl-PL" smtClean="0"/>
              <a:pPr/>
              <a:t>2016-10-16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4D7-EB2F-4567-9D5E-A00CBE714E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42B6-706E-4B15-8B10-117A1765975C}" type="datetimeFigureOut">
              <a:rPr lang="pl-PL" smtClean="0"/>
              <a:pPr/>
              <a:t>2016-10-16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4D7-EB2F-4567-9D5E-A00CBE714E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42B6-706E-4B15-8B10-117A1765975C}" type="datetimeFigureOut">
              <a:rPr lang="pl-PL" smtClean="0"/>
              <a:pPr/>
              <a:t>2016-10-16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4D7-EB2F-4567-9D5E-A00CBE714E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42B6-706E-4B15-8B10-117A1765975C}" type="datetimeFigureOut">
              <a:rPr lang="pl-PL" smtClean="0"/>
              <a:pPr/>
              <a:t>2016-10-16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4D7-EB2F-4567-9D5E-A00CBE714E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42B6-706E-4B15-8B10-117A1765975C}" type="datetimeFigureOut">
              <a:rPr lang="pl-PL" smtClean="0"/>
              <a:pPr/>
              <a:t>2016-10-16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4D7-EB2F-4567-9D5E-A00CBE714E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42B6-706E-4B15-8B10-117A1765975C}" type="datetimeFigureOut">
              <a:rPr lang="pl-PL" smtClean="0"/>
              <a:pPr/>
              <a:t>2016-10-16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4D7-EB2F-4567-9D5E-A00CBE714E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42B6-706E-4B15-8B10-117A1765975C}" type="datetimeFigureOut">
              <a:rPr lang="pl-PL" smtClean="0"/>
              <a:pPr/>
              <a:t>2016-10-16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24D7-EB2F-4567-9D5E-A00CBE714E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542B6-706E-4B15-8B10-117A1765975C}" type="datetimeFigureOut">
              <a:rPr lang="pl-PL" smtClean="0"/>
              <a:pPr/>
              <a:t>2016-10-16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24D7-EB2F-4567-9D5E-A00CBE714E8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tuł 14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PROJECT SCOPES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42" name="Podtytuł 14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GRAPHIC DESIGN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 smtClean="0"/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 smtClean="0"/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/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ARENA</a:t>
            </a:r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FF6600"/>
          </a:solidFill>
          <a:ln>
            <a:solidFill>
              <a:srgbClr val="CD6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/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/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/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SPEED</a:t>
            </a:r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SIZE</a:t>
            </a:r>
            <a:endParaRPr lang="pl-PL" sz="1400" dirty="0"/>
          </a:p>
        </p:txBody>
      </p: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START</a:t>
            </a:r>
            <a:endParaRPr lang="pl-PL" dirty="0"/>
          </a:p>
        </p:txBody>
      </p:sp>
      <p:sp>
        <p:nvSpPr>
          <p:cNvPr id="67" name="Prostokąt zaokrąglony 66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zaokrąglony 67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Prostokąt zaokrąglony 68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Elipsa 69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Elipsa 70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rostokąt zaokrąglony 71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Elipsa 72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/>
          <p:cNvSpPr/>
          <p:nvPr/>
        </p:nvSpPr>
        <p:spPr>
          <a:xfrm>
            <a:off x="4427984" y="1916832"/>
            <a:ext cx="1584176" cy="1304528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dirty="0" smtClean="0">
                <a:latin typeface="Baskerville Old Face" pitchFamily="18" charset="0"/>
                <a:cs typeface="Arial" pitchFamily="34" charset="0"/>
              </a:rPr>
              <a:t>+</a:t>
            </a:r>
            <a:endParaRPr lang="pl-PL" sz="4400" dirty="0">
              <a:latin typeface="Baskerville Old Face" pitchFamily="18" charset="0"/>
              <a:cs typeface="Arial" pitchFamily="34" charset="0"/>
            </a:endParaRPr>
          </a:p>
        </p:txBody>
      </p:sp>
      <p:sp>
        <p:nvSpPr>
          <p:cNvPr id="66" name="Prostokąt 65"/>
          <p:cNvSpPr/>
          <p:nvPr/>
        </p:nvSpPr>
        <p:spPr>
          <a:xfrm>
            <a:off x="683568" y="3861048"/>
            <a:ext cx="1584176" cy="1304528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dirty="0" smtClean="0">
                <a:latin typeface="Baskerville Old Face" pitchFamily="18" charset="0"/>
                <a:cs typeface="Arial" pitchFamily="34" charset="0"/>
              </a:rPr>
              <a:t>+</a:t>
            </a:r>
            <a:endParaRPr lang="pl-PL" sz="4400" dirty="0">
              <a:latin typeface="Baskerville Old Face" pitchFamily="18" charset="0"/>
              <a:cs typeface="Arial" pitchFamily="34" charset="0"/>
            </a:endParaRPr>
          </a:p>
        </p:txBody>
      </p:sp>
      <p:sp>
        <p:nvSpPr>
          <p:cNvPr id="55" name="Prostokąt 54"/>
          <p:cNvSpPr/>
          <p:nvPr/>
        </p:nvSpPr>
        <p:spPr>
          <a:xfrm>
            <a:off x="4427984" y="3861048"/>
            <a:ext cx="1584176" cy="1304528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dirty="0" smtClean="0">
                <a:latin typeface="Baskerville Old Face" pitchFamily="18" charset="0"/>
                <a:cs typeface="Arial" pitchFamily="34" charset="0"/>
              </a:rPr>
              <a:t>+</a:t>
            </a:r>
            <a:endParaRPr lang="pl-PL" sz="4400" dirty="0">
              <a:latin typeface="Baskerville Old Face" pitchFamily="18" charset="0"/>
              <a:cs typeface="Arial" pitchFamily="34" charset="0"/>
            </a:endParaRPr>
          </a:p>
        </p:txBody>
      </p:sp>
      <p:sp>
        <p:nvSpPr>
          <p:cNvPr id="56" name="Prostokąt 55"/>
          <p:cNvSpPr/>
          <p:nvPr/>
        </p:nvSpPr>
        <p:spPr>
          <a:xfrm>
            <a:off x="2555776" y="3861048"/>
            <a:ext cx="1584176" cy="1304528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dirty="0" smtClean="0">
                <a:latin typeface="Baskerville Old Face" pitchFamily="18" charset="0"/>
                <a:cs typeface="Arial" pitchFamily="34" charset="0"/>
              </a:rPr>
              <a:t>+</a:t>
            </a:r>
            <a:endParaRPr lang="pl-PL" sz="4400" dirty="0">
              <a:latin typeface="Baskerville Old Face" pitchFamily="18" charset="0"/>
              <a:cs typeface="Arial" pitchFamily="34" charset="0"/>
            </a:endParaRPr>
          </a:p>
        </p:txBody>
      </p:sp>
      <p:sp>
        <p:nvSpPr>
          <p:cNvPr id="57" name="Prostokąt 56"/>
          <p:cNvSpPr/>
          <p:nvPr/>
        </p:nvSpPr>
        <p:spPr>
          <a:xfrm>
            <a:off x="2555776" y="1916832"/>
            <a:ext cx="1584176" cy="1304528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dirty="0" smtClean="0">
                <a:latin typeface="Baskerville Old Face" pitchFamily="18" charset="0"/>
                <a:cs typeface="Arial" pitchFamily="34" charset="0"/>
              </a:rPr>
              <a:t>+</a:t>
            </a:r>
            <a:endParaRPr lang="pl-PL" sz="4400" dirty="0">
              <a:latin typeface="Baskerville Old Face" pitchFamily="18" charset="0"/>
              <a:cs typeface="Arial" pitchFamily="34" charset="0"/>
            </a:endParaRPr>
          </a:p>
        </p:txBody>
      </p:sp>
      <p:sp>
        <p:nvSpPr>
          <p:cNvPr id="58" name="Prostokąt 57"/>
          <p:cNvSpPr/>
          <p:nvPr/>
        </p:nvSpPr>
        <p:spPr>
          <a:xfrm>
            <a:off x="683568" y="1916832"/>
            <a:ext cx="1584176" cy="1304528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dirty="0" smtClean="0">
                <a:latin typeface="Baskerville Old Face" pitchFamily="18" charset="0"/>
                <a:cs typeface="Arial" pitchFamily="34" charset="0"/>
              </a:rPr>
              <a:t>+</a:t>
            </a:r>
            <a:endParaRPr lang="pl-PL" sz="4400" dirty="0">
              <a:latin typeface="Baskerville Old Face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360040"/>
          </a:xfrm>
          <a:prstGeom prst="rect">
            <a:avLst/>
          </a:prstGeom>
          <a:solidFill>
            <a:srgbClr val="45495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360040"/>
          </a:xfrm>
          <a:prstGeom prst="rect">
            <a:avLst/>
          </a:prstGeom>
          <a:solidFill>
            <a:srgbClr val="45495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1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2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3399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/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ARENA</a:t>
            </a:r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/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5</a:t>
            </a:r>
            <a:endParaRPr lang="pl-PL" sz="1400" dirty="0"/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6</a:t>
            </a:r>
            <a:endParaRPr lang="pl-PL" sz="1400" dirty="0"/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SPEED</a:t>
            </a:r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SIZE</a:t>
            </a:r>
            <a:endParaRPr lang="pl-PL" sz="1400" dirty="0"/>
          </a:p>
        </p:txBody>
      </p:sp>
      <p:sp>
        <p:nvSpPr>
          <p:cNvPr id="33" name="Prostokąt 32"/>
          <p:cNvSpPr/>
          <p:nvPr/>
        </p:nvSpPr>
        <p:spPr>
          <a:xfrm>
            <a:off x="269979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34" name="Prostokąt 33"/>
          <p:cNvSpPr/>
          <p:nvPr/>
        </p:nvSpPr>
        <p:spPr>
          <a:xfrm>
            <a:off x="341987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bg1"/>
                </a:solidFill>
              </a:rPr>
              <a:t>N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42" name="Prostokąt 41"/>
          <p:cNvSpPr/>
          <p:nvPr/>
        </p:nvSpPr>
        <p:spPr>
          <a:xfrm>
            <a:off x="82758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154766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pl-PL" dirty="0"/>
          </a:p>
        </p:txBody>
      </p:sp>
      <p:sp>
        <p:nvSpPr>
          <p:cNvPr id="46" name="Prostokąt 45"/>
          <p:cNvSpPr/>
          <p:nvPr/>
        </p:nvSpPr>
        <p:spPr>
          <a:xfrm>
            <a:off x="269979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341987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</a:t>
            </a:r>
            <a:endParaRPr lang="pl-PL" dirty="0"/>
          </a:p>
        </p:txBody>
      </p:sp>
      <p:grpSp>
        <p:nvGrpSpPr>
          <p:cNvPr id="2" name="Grupa 54"/>
          <p:cNvGrpSpPr/>
          <p:nvPr/>
        </p:nvGrpSpPr>
        <p:grpSpPr>
          <a:xfrm>
            <a:off x="1979712" y="1700808"/>
            <a:ext cx="144016" cy="144016"/>
            <a:chOff x="1907704" y="1700808"/>
            <a:chExt cx="144016" cy="144016"/>
          </a:xfrm>
        </p:grpSpPr>
        <p:sp>
          <p:nvSpPr>
            <p:cNvPr id="52" name="Prostokąt 5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Prostokąt 47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6</a:t>
            </a:r>
            <a:endParaRPr lang="pl-PL" dirty="0"/>
          </a:p>
        </p:txBody>
      </p:sp>
      <p:sp>
        <p:nvSpPr>
          <p:cNvPr id="49" name="Prostokąt 48"/>
          <p:cNvSpPr/>
          <p:nvPr/>
        </p:nvSpPr>
        <p:spPr>
          <a:xfrm>
            <a:off x="529208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9</a:t>
            </a:r>
            <a:endParaRPr lang="pl-PL" dirty="0"/>
          </a:p>
        </p:txBody>
      </p:sp>
      <p:grpSp>
        <p:nvGrpSpPr>
          <p:cNvPr id="3" name="Grupa 100"/>
          <p:cNvGrpSpPr/>
          <p:nvPr/>
        </p:nvGrpSpPr>
        <p:grpSpPr>
          <a:xfrm>
            <a:off x="3851920" y="1700808"/>
            <a:ext cx="144016" cy="144016"/>
            <a:chOff x="1907704" y="1700808"/>
            <a:chExt cx="144016" cy="144016"/>
          </a:xfrm>
        </p:grpSpPr>
        <p:sp>
          <p:nvSpPr>
            <p:cNvPr id="102" name="Prostokąt 10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3" name="Łącznik prosty 10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a 112"/>
          <p:cNvGrpSpPr/>
          <p:nvPr/>
        </p:nvGrpSpPr>
        <p:grpSpPr>
          <a:xfrm>
            <a:off x="3851920" y="3645024"/>
            <a:ext cx="144016" cy="144016"/>
            <a:chOff x="1907704" y="1700808"/>
            <a:chExt cx="144016" cy="144016"/>
          </a:xfrm>
        </p:grpSpPr>
        <p:sp>
          <p:nvSpPr>
            <p:cNvPr id="114" name="Prostokąt 113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5" name="Łącznik prosty 114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START</a:t>
            </a:r>
            <a:endParaRPr lang="pl-PL" dirty="0"/>
          </a:p>
        </p:txBody>
      </p:sp>
      <p:sp>
        <p:nvSpPr>
          <p:cNvPr id="67" name="Prostokąt zaokrąglony 66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zaokrąglony 67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Prostokąt zaokrąglony 68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Elipsa 69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Elipsa 70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rostokąt zaokrąglony 71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Elipsa 72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/>
          <p:cNvSpPr/>
          <p:nvPr/>
        </p:nvSpPr>
        <p:spPr>
          <a:xfrm>
            <a:off x="4427984" y="1916832"/>
            <a:ext cx="1584176" cy="1304528"/>
          </a:xfrm>
          <a:prstGeom prst="rect">
            <a:avLst/>
          </a:prstGeom>
          <a:solidFill>
            <a:srgbClr val="45495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dirty="0" smtClean="0">
                <a:latin typeface="Baskerville Old Face" pitchFamily="18" charset="0"/>
                <a:cs typeface="Arial" pitchFamily="34" charset="0"/>
              </a:rPr>
              <a:t>+</a:t>
            </a:r>
            <a:endParaRPr lang="pl-PL" sz="4400" dirty="0">
              <a:latin typeface="Baskerville Old Face" pitchFamily="18" charset="0"/>
              <a:cs typeface="Arial" pitchFamily="34" charset="0"/>
            </a:endParaRPr>
          </a:p>
        </p:txBody>
      </p:sp>
      <p:sp>
        <p:nvSpPr>
          <p:cNvPr id="66" name="Prostokąt 65"/>
          <p:cNvSpPr/>
          <p:nvPr/>
        </p:nvSpPr>
        <p:spPr>
          <a:xfrm>
            <a:off x="683568" y="3861048"/>
            <a:ext cx="1584176" cy="1304528"/>
          </a:xfrm>
          <a:prstGeom prst="rect">
            <a:avLst/>
          </a:prstGeom>
          <a:solidFill>
            <a:srgbClr val="45495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dirty="0" smtClean="0">
                <a:latin typeface="Baskerville Old Face" pitchFamily="18" charset="0"/>
                <a:cs typeface="Arial" pitchFamily="34" charset="0"/>
              </a:rPr>
              <a:t>+</a:t>
            </a:r>
            <a:endParaRPr lang="pl-PL" sz="4400" dirty="0">
              <a:latin typeface="Baskerville Old Face" pitchFamily="18" charset="0"/>
              <a:cs typeface="Arial" pitchFamily="34" charset="0"/>
            </a:endParaRPr>
          </a:p>
        </p:txBody>
      </p:sp>
      <p:grpSp>
        <p:nvGrpSpPr>
          <p:cNvPr id="78" name="Grupa 116"/>
          <p:cNvGrpSpPr/>
          <p:nvPr/>
        </p:nvGrpSpPr>
        <p:grpSpPr>
          <a:xfrm>
            <a:off x="5724128" y="3645024"/>
            <a:ext cx="144016" cy="144016"/>
            <a:chOff x="1907704" y="1700808"/>
            <a:chExt cx="144016" cy="144016"/>
          </a:xfrm>
        </p:grpSpPr>
        <p:sp>
          <p:nvSpPr>
            <p:cNvPr id="79" name="Prostokąt 78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0" name="Łącznik prosty 79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Łącznik prosty 80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360040"/>
          </a:xfrm>
          <a:prstGeom prst="rect">
            <a:avLst/>
          </a:prstGeom>
          <a:solidFill>
            <a:srgbClr val="45495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360040"/>
          </a:xfrm>
          <a:prstGeom prst="rect">
            <a:avLst/>
          </a:prstGeom>
          <a:solidFill>
            <a:srgbClr val="45495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360040"/>
          </a:xfrm>
          <a:prstGeom prst="rect">
            <a:avLst/>
          </a:prstGeom>
          <a:solidFill>
            <a:srgbClr val="45495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360040"/>
          </a:xfrm>
          <a:prstGeom prst="rect">
            <a:avLst/>
          </a:prstGeom>
          <a:solidFill>
            <a:srgbClr val="45495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360040"/>
          </a:xfrm>
          <a:prstGeom prst="rect">
            <a:avLst/>
          </a:prstGeom>
          <a:solidFill>
            <a:srgbClr val="45495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360040"/>
          </a:xfrm>
          <a:prstGeom prst="rect">
            <a:avLst/>
          </a:prstGeom>
          <a:solidFill>
            <a:srgbClr val="45495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D6009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 smtClean="0"/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99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 smtClean="0"/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3399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/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ARENA</a:t>
            </a:r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/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CCCC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/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66FF6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/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SPEED</a:t>
            </a:r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SIZE</a:t>
            </a:r>
            <a:endParaRPr lang="pl-PL" sz="1400" dirty="0"/>
          </a:p>
        </p:txBody>
      </p: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START</a:t>
            </a:r>
            <a:endParaRPr lang="pl-PL" dirty="0"/>
          </a:p>
        </p:txBody>
      </p:sp>
      <p:sp>
        <p:nvSpPr>
          <p:cNvPr id="67" name="Prostokąt zaokrąglony 66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zaokrąglony 67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Prostokąt zaokrąglony 68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Elipsa 69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Elipsa 70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rostokąt zaokrąglony 71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Elipsa 72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/>
          <p:cNvSpPr/>
          <p:nvPr/>
        </p:nvSpPr>
        <p:spPr>
          <a:xfrm>
            <a:off x="4427984" y="1916832"/>
            <a:ext cx="1584176" cy="1304528"/>
          </a:xfrm>
          <a:prstGeom prst="rect">
            <a:avLst/>
          </a:prstGeom>
          <a:solidFill>
            <a:srgbClr val="45495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dirty="0" smtClean="0">
                <a:latin typeface="Baskerville Old Face" pitchFamily="18" charset="0"/>
                <a:cs typeface="Arial" pitchFamily="34" charset="0"/>
              </a:rPr>
              <a:t>+</a:t>
            </a:r>
            <a:endParaRPr lang="pl-PL" sz="4800" dirty="0">
              <a:latin typeface="Baskerville Old Face" pitchFamily="18" charset="0"/>
              <a:cs typeface="Arial" pitchFamily="34" charset="0"/>
            </a:endParaRPr>
          </a:p>
        </p:txBody>
      </p:sp>
      <p:sp>
        <p:nvSpPr>
          <p:cNvPr id="66" name="Prostokąt 65"/>
          <p:cNvSpPr/>
          <p:nvPr/>
        </p:nvSpPr>
        <p:spPr>
          <a:xfrm>
            <a:off x="683568" y="3861048"/>
            <a:ext cx="1584176" cy="1304528"/>
          </a:xfrm>
          <a:prstGeom prst="rect">
            <a:avLst/>
          </a:prstGeom>
          <a:solidFill>
            <a:srgbClr val="45495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dirty="0" smtClean="0">
                <a:latin typeface="Baskerville Old Face" pitchFamily="18" charset="0"/>
                <a:cs typeface="Arial" pitchFamily="34" charset="0"/>
              </a:rPr>
              <a:t>+</a:t>
            </a:r>
            <a:endParaRPr lang="pl-PL" sz="4800" dirty="0">
              <a:latin typeface="Baskerville Old Face" pitchFamily="18" charset="0"/>
              <a:cs typeface="Arial" pitchFamily="34" charset="0"/>
            </a:endParaRPr>
          </a:p>
        </p:txBody>
      </p:sp>
      <p:sp>
        <p:nvSpPr>
          <p:cNvPr id="55" name="Prostokąt 54"/>
          <p:cNvSpPr/>
          <p:nvPr/>
        </p:nvSpPr>
        <p:spPr>
          <a:xfrm>
            <a:off x="4427984" y="3861048"/>
            <a:ext cx="1584176" cy="1304528"/>
          </a:xfrm>
          <a:prstGeom prst="rect">
            <a:avLst/>
          </a:prstGeom>
          <a:solidFill>
            <a:srgbClr val="45495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dirty="0" smtClean="0">
                <a:latin typeface="Baskerville Old Face" pitchFamily="18" charset="0"/>
                <a:cs typeface="Arial" pitchFamily="34" charset="0"/>
              </a:rPr>
              <a:t>+</a:t>
            </a:r>
            <a:endParaRPr lang="pl-PL" sz="4800" dirty="0">
              <a:latin typeface="Baskerville Old Face" pitchFamily="18" charset="0"/>
              <a:cs typeface="Arial" pitchFamily="34" charset="0"/>
            </a:endParaRPr>
          </a:p>
        </p:txBody>
      </p:sp>
      <p:sp>
        <p:nvSpPr>
          <p:cNvPr id="56" name="Prostokąt 55"/>
          <p:cNvSpPr/>
          <p:nvPr/>
        </p:nvSpPr>
        <p:spPr>
          <a:xfrm>
            <a:off x="2555776" y="3861048"/>
            <a:ext cx="1584176" cy="1304528"/>
          </a:xfrm>
          <a:prstGeom prst="rect">
            <a:avLst/>
          </a:prstGeom>
          <a:solidFill>
            <a:srgbClr val="45495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dirty="0" smtClean="0">
                <a:latin typeface="Baskerville Old Face" pitchFamily="18" charset="0"/>
                <a:cs typeface="Arial" pitchFamily="34" charset="0"/>
              </a:rPr>
              <a:t>+</a:t>
            </a:r>
            <a:endParaRPr lang="pl-PL" sz="4800" dirty="0">
              <a:latin typeface="Baskerville Old Face" pitchFamily="18" charset="0"/>
              <a:cs typeface="Arial" pitchFamily="34" charset="0"/>
            </a:endParaRPr>
          </a:p>
        </p:txBody>
      </p:sp>
      <p:sp>
        <p:nvSpPr>
          <p:cNvPr id="57" name="Prostokąt 56"/>
          <p:cNvSpPr/>
          <p:nvPr/>
        </p:nvSpPr>
        <p:spPr>
          <a:xfrm>
            <a:off x="2555776" y="1916832"/>
            <a:ext cx="1584176" cy="1304528"/>
          </a:xfrm>
          <a:prstGeom prst="rect">
            <a:avLst/>
          </a:prstGeom>
          <a:solidFill>
            <a:srgbClr val="45495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dirty="0" smtClean="0">
                <a:latin typeface="Baskerville Old Face" pitchFamily="18" charset="0"/>
                <a:cs typeface="Arial" pitchFamily="34" charset="0"/>
              </a:rPr>
              <a:t>+</a:t>
            </a:r>
            <a:endParaRPr lang="pl-PL" sz="4800" dirty="0">
              <a:latin typeface="Baskerville Old Face" pitchFamily="18" charset="0"/>
              <a:cs typeface="Arial" pitchFamily="34" charset="0"/>
            </a:endParaRPr>
          </a:p>
        </p:txBody>
      </p:sp>
      <p:sp>
        <p:nvSpPr>
          <p:cNvPr id="58" name="Prostokąt 57"/>
          <p:cNvSpPr/>
          <p:nvPr/>
        </p:nvSpPr>
        <p:spPr>
          <a:xfrm>
            <a:off x="683568" y="1916832"/>
            <a:ext cx="1584176" cy="1304528"/>
          </a:xfrm>
          <a:prstGeom prst="rect">
            <a:avLst/>
          </a:prstGeom>
          <a:solidFill>
            <a:srgbClr val="45495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dirty="0" smtClean="0">
                <a:latin typeface="Baskerville Old Face" pitchFamily="18" charset="0"/>
                <a:cs typeface="Arial" pitchFamily="34" charset="0"/>
              </a:rPr>
              <a:t>+</a:t>
            </a:r>
            <a:endParaRPr lang="pl-PL" sz="4800" dirty="0">
              <a:latin typeface="Baskerville Old Face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COLOURS</a:t>
            </a:r>
            <a:endParaRPr lang="pl-PL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1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2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3</a:t>
            </a:r>
            <a:endParaRPr lang="pl-PL" sz="1400" dirty="0"/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ARENA</a:t>
            </a:r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4</a:t>
            </a:r>
            <a:endParaRPr lang="pl-PL" sz="1400" dirty="0"/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5</a:t>
            </a:r>
            <a:endParaRPr lang="pl-PL" sz="1400" dirty="0"/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6 </a:t>
            </a:r>
            <a:endParaRPr lang="pl-PL" sz="1400" dirty="0"/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SPEED</a:t>
            </a:r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SIZE</a:t>
            </a:r>
            <a:endParaRPr lang="pl-PL" sz="1400" dirty="0"/>
          </a:p>
        </p:txBody>
      </p:sp>
      <p:sp>
        <p:nvSpPr>
          <p:cNvPr id="33" name="Prostokąt 32"/>
          <p:cNvSpPr/>
          <p:nvPr/>
        </p:nvSpPr>
        <p:spPr>
          <a:xfrm>
            <a:off x="269979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34" name="Prostokąt 33"/>
          <p:cNvSpPr/>
          <p:nvPr/>
        </p:nvSpPr>
        <p:spPr>
          <a:xfrm>
            <a:off x="341987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bg1"/>
                </a:solidFill>
              </a:rPr>
              <a:t>N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40" name="Prostokąt 39"/>
          <p:cNvSpPr/>
          <p:nvPr/>
        </p:nvSpPr>
        <p:spPr>
          <a:xfrm>
            <a:off x="457200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529208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V</a:t>
            </a:r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82758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154766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pl-PL" dirty="0"/>
          </a:p>
        </p:txBody>
      </p:sp>
      <p:sp>
        <p:nvSpPr>
          <p:cNvPr id="44" name="Prostokąt 43"/>
          <p:cNvSpPr/>
          <p:nvPr/>
        </p:nvSpPr>
        <p:spPr>
          <a:xfrm>
            <a:off x="82758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</a:t>
            </a:r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154766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Y</a:t>
            </a:r>
            <a:endParaRPr lang="pl-PL" dirty="0"/>
          </a:p>
        </p:txBody>
      </p:sp>
      <p:sp>
        <p:nvSpPr>
          <p:cNvPr id="46" name="Prostokąt 45"/>
          <p:cNvSpPr/>
          <p:nvPr/>
        </p:nvSpPr>
        <p:spPr>
          <a:xfrm>
            <a:off x="269979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341987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</a:t>
            </a:r>
            <a:endParaRPr lang="pl-PL" dirty="0"/>
          </a:p>
        </p:txBody>
      </p:sp>
      <p:grpSp>
        <p:nvGrpSpPr>
          <p:cNvPr id="2" name="Grupa 54"/>
          <p:cNvGrpSpPr/>
          <p:nvPr/>
        </p:nvGrpSpPr>
        <p:grpSpPr>
          <a:xfrm>
            <a:off x="1979712" y="1700808"/>
            <a:ext cx="144016" cy="144016"/>
            <a:chOff x="1907704" y="1700808"/>
            <a:chExt cx="144016" cy="144016"/>
          </a:xfrm>
        </p:grpSpPr>
        <p:sp>
          <p:nvSpPr>
            <p:cNvPr id="52" name="Prostokąt 5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Prostokąt 47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6</a:t>
            </a:r>
            <a:endParaRPr lang="pl-PL" dirty="0"/>
          </a:p>
        </p:txBody>
      </p:sp>
      <p:sp>
        <p:nvSpPr>
          <p:cNvPr id="49" name="Prostokąt 48"/>
          <p:cNvSpPr/>
          <p:nvPr/>
        </p:nvSpPr>
        <p:spPr>
          <a:xfrm>
            <a:off x="529208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9</a:t>
            </a:r>
            <a:endParaRPr lang="pl-PL" dirty="0"/>
          </a:p>
        </p:txBody>
      </p:sp>
      <p:grpSp>
        <p:nvGrpSpPr>
          <p:cNvPr id="3" name="Grupa 100"/>
          <p:cNvGrpSpPr/>
          <p:nvPr/>
        </p:nvGrpSpPr>
        <p:grpSpPr>
          <a:xfrm>
            <a:off x="3851920" y="1700808"/>
            <a:ext cx="144016" cy="144016"/>
            <a:chOff x="1907704" y="1700808"/>
            <a:chExt cx="144016" cy="144016"/>
          </a:xfrm>
        </p:grpSpPr>
        <p:sp>
          <p:nvSpPr>
            <p:cNvPr id="102" name="Prostokąt 10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3" name="Łącznik prosty 10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a 104"/>
          <p:cNvGrpSpPr/>
          <p:nvPr/>
        </p:nvGrpSpPr>
        <p:grpSpPr>
          <a:xfrm>
            <a:off x="5724128" y="1700808"/>
            <a:ext cx="144016" cy="144016"/>
            <a:chOff x="1907704" y="1700808"/>
            <a:chExt cx="144016" cy="144016"/>
          </a:xfrm>
        </p:grpSpPr>
        <p:sp>
          <p:nvSpPr>
            <p:cNvPr id="106" name="Prostokąt 105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7" name="Łącznik prosty 106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a 108"/>
          <p:cNvGrpSpPr/>
          <p:nvPr/>
        </p:nvGrpSpPr>
        <p:grpSpPr>
          <a:xfrm>
            <a:off x="1979712" y="3645024"/>
            <a:ext cx="144016" cy="144016"/>
            <a:chOff x="1907704" y="1700808"/>
            <a:chExt cx="144016" cy="144016"/>
          </a:xfrm>
        </p:grpSpPr>
        <p:sp>
          <p:nvSpPr>
            <p:cNvPr id="110" name="Prostokąt 109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1" name="Łącznik prosty 110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a 112"/>
          <p:cNvGrpSpPr/>
          <p:nvPr/>
        </p:nvGrpSpPr>
        <p:grpSpPr>
          <a:xfrm>
            <a:off x="3851920" y="3645024"/>
            <a:ext cx="144016" cy="144016"/>
            <a:chOff x="1907704" y="1700808"/>
            <a:chExt cx="144016" cy="144016"/>
          </a:xfrm>
        </p:grpSpPr>
        <p:sp>
          <p:nvSpPr>
            <p:cNvPr id="114" name="Prostokąt 113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5" name="Łącznik prosty 114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START</a:t>
            </a:r>
            <a:endParaRPr lang="pl-PL" dirty="0"/>
          </a:p>
        </p:txBody>
      </p:sp>
      <p:sp>
        <p:nvSpPr>
          <p:cNvPr id="67" name="Prostokąt zaokrąglony 66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zaokrąglony 67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Prostokąt zaokrąglony 68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Elipsa 69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Elipsa 70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rostokąt zaokrąglony 71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Elipsa 72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5" name="Grupa 116"/>
          <p:cNvGrpSpPr/>
          <p:nvPr/>
        </p:nvGrpSpPr>
        <p:grpSpPr>
          <a:xfrm>
            <a:off x="5724128" y="3645024"/>
            <a:ext cx="144016" cy="144016"/>
            <a:chOff x="1907704" y="1700808"/>
            <a:chExt cx="144016" cy="144016"/>
          </a:xfrm>
        </p:grpSpPr>
        <p:sp>
          <p:nvSpPr>
            <p:cNvPr id="82" name="Prostokąt 8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3" name="Łącznik prosty 8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214, 0, 147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153, 0, 255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51, 153, 255</a:t>
            </a:r>
            <a:endParaRPr lang="pl-PL" sz="1400" dirty="0"/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255, 102, 0</a:t>
            </a:r>
            <a:endParaRPr lang="pl-PL" sz="1400" dirty="0"/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204, </a:t>
            </a:r>
            <a:r>
              <a:rPr lang="pl-PL" sz="1400" dirty="0" err="1" smtClean="0"/>
              <a:t>204</a:t>
            </a:r>
            <a:r>
              <a:rPr lang="pl-PL" sz="1400" dirty="0" smtClean="0"/>
              <a:t>, 0</a:t>
            </a:r>
            <a:endParaRPr lang="pl-PL" sz="1400" dirty="0"/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102, 255, 102</a:t>
            </a:r>
            <a:endParaRPr lang="pl-PL" sz="1400" dirty="0"/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33" name="Prostokąt 32"/>
          <p:cNvSpPr/>
          <p:nvPr/>
        </p:nvSpPr>
        <p:spPr>
          <a:xfrm>
            <a:off x="269979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4" name="Prostokąt 33"/>
          <p:cNvSpPr/>
          <p:nvPr/>
        </p:nvSpPr>
        <p:spPr>
          <a:xfrm>
            <a:off x="341987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40" name="Prostokąt 39"/>
          <p:cNvSpPr/>
          <p:nvPr/>
        </p:nvSpPr>
        <p:spPr>
          <a:xfrm>
            <a:off x="457200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529208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82758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154766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4" name="Prostokąt 43"/>
          <p:cNvSpPr/>
          <p:nvPr/>
        </p:nvSpPr>
        <p:spPr>
          <a:xfrm>
            <a:off x="82758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154766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6" name="Prostokąt 45"/>
          <p:cNvSpPr/>
          <p:nvPr/>
        </p:nvSpPr>
        <p:spPr>
          <a:xfrm>
            <a:off x="269979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341987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2" name="Grupa 54"/>
          <p:cNvGrpSpPr/>
          <p:nvPr/>
        </p:nvGrpSpPr>
        <p:grpSpPr>
          <a:xfrm>
            <a:off x="1979712" y="1700808"/>
            <a:ext cx="144016" cy="144016"/>
            <a:chOff x="1907704" y="1700808"/>
            <a:chExt cx="144016" cy="144016"/>
          </a:xfrm>
        </p:grpSpPr>
        <p:sp>
          <p:nvSpPr>
            <p:cNvPr id="52" name="Prostokąt 5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Prostokąt 47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9" name="Prostokąt 48"/>
          <p:cNvSpPr/>
          <p:nvPr/>
        </p:nvSpPr>
        <p:spPr>
          <a:xfrm>
            <a:off x="529208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3" name="Grupa 100"/>
          <p:cNvGrpSpPr/>
          <p:nvPr/>
        </p:nvGrpSpPr>
        <p:grpSpPr>
          <a:xfrm>
            <a:off x="3851920" y="1700808"/>
            <a:ext cx="144016" cy="144016"/>
            <a:chOff x="1907704" y="1700808"/>
            <a:chExt cx="144016" cy="144016"/>
          </a:xfrm>
        </p:grpSpPr>
        <p:sp>
          <p:nvSpPr>
            <p:cNvPr id="102" name="Prostokąt 10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3" name="Łącznik prosty 10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a 104"/>
          <p:cNvGrpSpPr/>
          <p:nvPr/>
        </p:nvGrpSpPr>
        <p:grpSpPr>
          <a:xfrm>
            <a:off x="5724128" y="1700808"/>
            <a:ext cx="144016" cy="144016"/>
            <a:chOff x="1907704" y="1700808"/>
            <a:chExt cx="144016" cy="144016"/>
          </a:xfrm>
        </p:grpSpPr>
        <p:sp>
          <p:nvSpPr>
            <p:cNvPr id="106" name="Prostokąt 105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7" name="Łącznik prosty 106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a 108"/>
          <p:cNvGrpSpPr/>
          <p:nvPr/>
        </p:nvGrpSpPr>
        <p:grpSpPr>
          <a:xfrm>
            <a:off x="1979712" y="3645024"/>
            <a:ext cx="144016" cy="144016"/>
            <a:chOff x="1907704" y="1700808"/>
            <a:chExt cx="144016" cy="144016"/>
          </a:xfrm>
        </p:grpSpPr>
        <p:sp>
          <p:nvSpPr>
            <p:cNvPr id="110" name="Prostokąt 109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1" name="Łącznik prosty 110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a 112"/>
          <p:cNvGrpSpPr/>
          <p:nvPr/>
        </p:nvGrpSpPr>
        <p:grpSpPr>
          <a:xfrm>
            <a:off x="3851920" y="3645024"/>
            <a:ext cx="144016" cy="144016"/>
            <a:chOff x="1907704" y="1700808"/>
            <a:chExt cx="144016" cy="144016"/>
          </a:xfrm>
        </p:grpSpPr>
        <p:sp>
          <p:nvSpPr>
            <p:cNvPr id="114" name="Prostokąt 113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5" name="Łącznik prosty 114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a 116"/>
          <p:cNvGrpSpPr/>
          <p:nvPr/>
        </p:nvGrpSpPr>
        <p:grpSpPr>
          <a:xfrm>
            <a:off x="5724128" y="3645024"/>
            <a:ext cx="144016" cy="144016"/>
            <a:chOff x="1907704" y="1700808"/>
            <a:chExt cx="144016" cy="144016"/>
          </a:xfrm>
        </p:grpSpPr>
        <p:sp>
          <p:nvSpPr>
            <p:cNvPr id="118" name="Prostokąt 117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9" name="Łącznik prosty 118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Łącznik prosty 119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3" name="Prostokąt 62"/>
          <p:cNvSpPr/>
          <p:nvPr/>
        </p:nvSpPr>
        <p:spPr>
          <a:xfrm>
            <a:off x="251520" y="4365104"/>
            <a:ext cx="1728192" cy="223224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PLAYER COLOURS</a:t>
            </a:r>
          </a:p>
          <a:p>
            <a:pPr algn="ctr"/>
            <a:r>
              <a:rPr lang="pl-PL" sz="1400" dirty="0" smtClean="0"/>
              <a:t>Format: RGB</a:t>
            </a:r>
          </a:p>
          <a:p>
            <a:pPr algn="ctr"/>
            <a:endParaRPr lang="pl-PL" sz="1400" dirty="0" smtClean="0"/>
          </a:p>
          <a:p>
            <a:pPr algn="ctr"/>
            <a:r>
              <a:rPr lang="pl-PL" sz="1400" dirty="0" smtClean="0"/>
              <a:t>214, 0, 147</a:t>
            </a:r>
          </a:p>
          <a:p>
            <a:pPr algn="ctr"/>
            <a:r>
              <a:rPr lang="pl-PL" sz="1400" dirty="0" smtClean="0"/>
              <a:t>153, 0, 255</a:t>
            </a:r>
          </a:p>
          <a:p>
            <a:pPr algn="ctr"/>
            <a:r>
              <a:rPr lang="pl-PL" sz="1400" dirty="0" smtClean="0"/>
              <a:t>51, 153, 255</a:t>
            </a:r>
          </a:p>
          <a:p>
            <a:pPr algn="ctr"/>
            <a:r>
              <a:rPr lang="pl-PL" sz="1400" dirty="0" smtClean="0"/>
              <a:t>255, 102, 0</a:t>
            </a:r>
          </a:p>
          <a:p>
            <a:pPr algn="ctr"/>
            <a:r>
              <a:rPr lang="pl-PL" sz="1400" dirty="0" smtClean="0"/>
              <a:t>204, </a:t>
            </a:r>
            <a:r>
              <a:rPr lang="pl-PL" sz="1400" dirty="0" err="1" smtClean="0"/>
              <a:t>204</a:t>
            </a:r>
            <a:r>
              <a:rPr lang="pl-PL" sz="1400" dirty="0" smtClean="0"/>
              <a:t>, 0</a:t>
            </a:r>
          </a:p>
          <a:p>
            <a:pPr algn="ctr"/>
            <a:r>
              <a:rPr lang="pl-PL" sz="1400" dirty="0" smtClean="0"/>
              <a:t>102, 255, 102</a:t>
            </a:r>
            <a:endParaRPr lang="pl-PL" sz="1400" dirty="0"/>
          </a:p>
        </p:txBody>
      </p:sp>
      <p:sp>
        <p:nvSpPr>
          <p:cNvPr id="65" name="Prostokąt 64"/>
          <p:cNvSpPr/>
          <p:nvPr/>
        </p:nvSpPr>
        <p:spPr>
          <a:xfrm>
            <a:off x="7164288" y="5445224"/>
            <a:ext cx="1224136" cy="11521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46, 49, 56</a:t>
            </a:r>
          </a:p>
          <a:p>
            <a:r>
              <a:rPr lang="pl-PL" sz="1400" dirty="0" smtClean="0"/>
              <a:t>69, 73, </a:t>
            </a:r>
            <a:r>
              <a:rPr lang="pl-PL" sz="1400" dirty="0" smtClean="0"/>
              <a:t>84</a:t>
            </a:r>
          </a:p>
          <a:p>
            <a:r>
              <a:rPr lang="pl-PL" sz="1400" dirty="0" smtClean="0"/>
              <a:t>34, 37, 44</a:t>
            </a:r>
          </a:p>
          <a:p>
            <a:r>
              <a:rPr lang="pl-PL" sz="1400" dirty="0" smtClean="0"/>
              <a:t>0</a:t>
            </a:r>
            <a:r>
              <a:rPr lang="pl-PL" sz="1400" dirty="0" smtClean="0"/>
              <a:t>, </a:t>
            </a:r>
            <a:r>
              <a:rPr lang="pl-PL" sz="1400" dirty="0" smtClean="0"/>
              <a:t>255, 153</a:t>
            </a:r>
          </a:p>
          <a:p>
            <a:r>
              <a:rPr lang="pl-PL" sz="1400" dirty="0" smtClean="0"/>
              <a:t>255, </a:t>
            </a:r>
            <a:r>
              <a:rPr lang="pl-PL" sz="1400" dirty="0" err="1" smtClean="0"/>
              <a:t>255</a:t>
            </a:r>
            <a:r>
              <a:rPr lang="pl-PL" sz="1400" dirty="0" smtClean="0"/>
              <a:t>, </a:t>
            </a:r>
            <a:r>
              <a:rPr lang="pl-PL" sz="1400" dirty="0" err="1" smtClean="0"/>
              <a:t>255</a:t>
            </a:r>
            <a:endParaRPr lang="pl-PL" sz="1400" dirty="0" smtClean="0"/>
          </a:p>
        </p:txBody>
      </p:sp>
      <p:sp>
        <p:nvSpPr>
          <p:cNvPr id="66" name="Prostokąt 65"/>
          <p:cNvSpPr/>
          <p:nvPr/>
        </p:nvSpPr>
        <p:spPr>
          <a:xfrm>
            <a:off x="2267744" y="5445224"/>
            <a:ext cx="4608512" cy="11521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BACKGROUND</a:t>
            </a:r>
          </a:p>
          <a:p>
            <a:r>
              <a:rPr lang="pl-PL" sz="1400" dirty="0" smtClean="0"/>
              <a:t>PLAYER FIELDS / MENU FIELDS / START BUTTON</a:t>
            </a:r>
          </a:p>
          <a:p>
            <a:r>
              <a:rPr lang="pl-PL" sz="1400" dirty="0" smtClean="0"/>
              <a:t>MENU HEADINGS / LEFT/RIGHT BUTTONS / INACTIVE SLIDER</a:t>
            </a:r>
          </a:p>
          <a:p>
            <a:r>
              <a:rPr lang="pl-PL" sz="1400" dirty="0" smtClean="0"/>
              <a:t>ACTIVE SLIDER </a:t>
            </a:r>
          </a:p>
          <a:p>
            <a:r>
              <a:rPr lang="pl-PL" sz="1400" dirty="0" smtClean="0"/>
              <a:t>TEXT / X BUTTONS / SLIDER POINT</a:t>
            </a:r>
          </a:p>
        </p:txBody>
      </p:sp>
      <p:sp>
        <p:nvSpPr>
          <p:cNvPr id="67" name="Prostokąt zaokrąglony 66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zaokrąglony 67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Prostokąt zaokrąglony 68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Elipsa 69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Elipsa 70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rostokąt zaokrąglony 71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Elipsa 72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Prostokąt 73"/>
          <p:cNvSpPr/>
          <p:nvPr/>
        </p:nvSpPr>
        <p:spPr>
          <a:xfrm>
            <a:off x="6660232" y="4509120"/>
            <a:ext cx="1440160" cy="288032"/>
          </a:xfrm>
          <a:prstGeom prst="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0, </a:t>
            </a:r>
            <a:r>
              <a:rPr lang="pl-PL" sz="1400" dirty="0" smtClean="0"/>
              <a:t>255, </a:t>
            </a:r>
            <a:r>
              <a:rPr lang="pl-PL" sz="1400" dirty="0" smtClean="0"/>
              <a:t>153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1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9900CC"/>
          </a:solidFill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2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3</a:t>
            </a:r>
            <a:endParaRPr lang="pl-PL" sz="1400" dirty="0"/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ARENA</a:t>
            </a:r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4</a:t>
            </a:r>
            <a:endParaRPr lang="pl-PL" sz="1400" dirty="0"/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5</a:t>
            </a:r>
            <a:endParaRPr lang="pl-PL" sz="1400" dirty="0"/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6 </a:t>
            </a:r>
            <a:endParaRPr lang="pl-PL" sz="1400" dirty="0"/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SPEED</a:t>
            </a:r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SIZE</a:t>
            </a:r>
            <a:endParaRPr lang="pl-PL" sz="1400" dirty="0"/>
          </a:p>
        </p:txBody>
      </p:sp>
      <p:sp>
        <p:nvSpPr>
          <p:cNvPr id="33" name="Prostokąt 32"/>
          <p:cNvSpPr/>
          <p:nvPr/>
        </p:nvSpPr>
        <p:spPr>
          <a:xfrm>
            <a:off x="269979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34" name="Prostokąt 33"/>
          <p:cNvSpPr/>
          <p:nvPr/>
        </p:nvSpPr>
        <p:spPr>
          <a:xfrm>
            <a:off x="341987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bg1"/>
                </a:solidFill>
              </a:rPr>
              <a:t>N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40" name="Prostokąt 39"/>
          <p:cNvSpPr/>
          <p:nvPr/>
        </p:nvSpPr>
        <p:spPr>
          <a:xfrm>
            <a:off x="457200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529208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V</a:t>
            </a:r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82758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154766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pl-PL" dirty="0"/>
          </a:p>
        </p:txBody>
      </p:sp>
      <p:sp>
        <p:nvSpPr>
          <p:cNvPr id="44" name="Prostokąt 43"/>
          <p:cNvSpPr/>
          <p:nvPr/>
        </p:nvSpPr>
        <p:spPr>
          <a:xfrm>
            <a:off x="82758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</a:t>
            </a:r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154766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Y</a:t>
            </a:r>
            <a:endParaRPr lang="pl-PL" dirty="0"/>
          </a:p>
        </p:txBody>
      </p:sp>
      <p:sp>
        <p:nvSpPr>
          <p:cNvPr id="46" name="Prostokąt 45"/>
          <p:cNvSpPr/>
          <p:nvPr/>
        </p:nvSpPr>
        <p:spPr>
          <a:xfrm>
            <a:off x="269979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341987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</a:t>
            </a:r>
            <a:endParaRPr lang="pl-PL" dirty="0"/>
          </a:p>
        </p:txBody>
      </p:sp>
      <p:grpSp>
        <p:nvGrpSpPr>
          <p:cNvPr id="2" name="Grupa 54"/>
          <p:cNvGrpSpPr/>
          <p:nvPr/>
        </p:nvGrpSpPr>
        <p:grpSpPr>
          <a:xfrm>
            <a:off x="1979712" y="1700808"/>
            <a:ext cx="144016" cy="144016"/>
            <a:chOff x="1907704" y="1700808"/>
            <a:chExt cx="144016" cy="144016"/>
          </a:xfrm>
        </p:grpSpPr>
        <p:sp>
          <p:nvSpPr>
            <p:cNvPr id="52" name="Prostokąt 5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Prostokąt 47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6</a:t>
            </a:r>
            <a:endParaRPr lang="pl-PL" dirty="0"/>
          </a:p>
        </p:txBody>
      </p:sp>
      <p:sp>
        <p:nvSpPr>
          <p:cNvPr id="49" name="Prostokąt 48"/>
          <p:cNvSpPr/>
          <p:nvPr/>
        </p:nvSpPr>
        <p:spPr>
          <a:xfrm>
            <a:off x="529208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9</a:t>
            </a:r>
            <a:endParaRPr lang="pl-PL" dirty="0"/>
          </a:p>
        </p:txBody>
      </p:sp>
      <p:grpSp>
        <p:nvGrpSpPr>
          <p:cNvPr id="3" name="Grupa 100"/>
          <p:cNvGrpSpPr/>
          <p:nvPr/>
        </p:nvGrpSpPr>
        <p:grpSpPr>
          <a:xfrm>
            <a:off x="3851920" y="1700808"/>
            <a:ext cx="144016" cy="144016"/>
            <a:chOff x="1907704" y="1700808"/>
            <a:chExt cx="144016" cy="144016"/>
          </a:xfrm>
        </p:grpSpPr>
        <p:sp>
          <p:nvSpPr>
            <p:cNvPr id="102" name="Prostokąt 10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3" name="Łącznik prosty 10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a 104"/>
          <p:cNvGrpSpPr/>
          <p:nvPr/>
        </p:nvGrpSpPr>
        <p:grpSpPr>
          <a:xfrm>
            <a:off x="5724128" y="1700808"/>
            <a:ext cx="144016" cy="144016"/>
            <a:chOff x="1907704" y="1700808"/>
            <a:chExt cx="144016" cy="144016"/>
          </a:xfrm>
        </p:grpSpPr>
        <p:sp>
          <p:nvSpPr>
            <p:cNvPr id="106" name="Prostokąt 105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7" name="Łącznik prosty 106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a 108"/>
          <p:cNvGrpSpPr/>
          <p:nvPr/>
        </p:nvGrpSpPr>
        <p:grpSpPr>
          <a:xfrm>
            <a:off x="1979712" y="3645024"/>
            <a:ext cx="144016" cy="144016"/>
            <a:chOff x="1907704" y="1700808"/>
            <a:chExt cx="144016" cy="144016"/>
          </a:xfrm>
        </p:grpSpPr>
        <p:sp>
          <p:nvSpPr>
            <p:cNvPr id="110" name="Prostokąt 109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1" name="Łącznik prosty 110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a 112"/>
          <p:cNvGrpSpPr/>
          <p:nvPr/>
        </p:nvGrpSpPr>
        <p:grpSpPr>
          <a:xfrm>
            <a:off x="3851920" y="3645024"/>
            <a:ext cx="144016" cy="144016"/>
            <a:chOff x="1907704" y="1700808"/>
            <a:chExt cx="144016" cy="144016"/>
          </a:xfrm>
        </p:grpSpPr>
        <p:sp>
          <p:nvSpPr>
            <p:cNvPr id="114" name="Prostokąt 113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5" name="Łącznik prosty 114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START</a:t>
            </a:r>
            <a:endParaRPr lang="pl-PL" dirty="0"/>
          </a:p>
        </p:txBody>
      </p:sp>
      <p:sp>
        <p:nvSpPr>
          <p:cNvPr id="67" name="Prostokąt zaokrąglony 66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zaokrąglony 67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Prostokąt zaokrąglony 68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Elipsa 69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Elipsa 70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rostokąt zaokrąglony 71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Elipsa 72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5" name="Grupa 116"/>
          <p:cNvGrpSpPr/>
          <p:nvPr/>
        </p:nvGrpSpPr>
        <p:grpSpPr>
          <a:xfrm>
            <a:off x="5724128" y="3645024"/>
            <a:ext cx="144016" cy="144016"/>
            <a:chOff x="1907704" y="1700808"/>
            <a:chExt cx="144016" cy="144016"/>
          </a:xfrm>
        </p:grpSpPr>
        <p:sp>
          <p:nvSpPr>
            <p:cNvPr id="82" name="Prostokąt 8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3" name="Łącznik prosty 8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214, 0, 147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9900CC"/>
          </a:solidFill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153, 0, 204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0, 153, 255</a:t>
            </a:r>
            <a:endParaRPr lang="pl-PL" sz="1400" dirty="0"/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255, 102, 0</a:t>
            </a:r>
            <a:endParaRPr lang="pl-PL" sz="1400" dirty="0"/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204, </a:t>
            </a:r>
            <a:r>
              <a:rPr lang="pl-PL" sz="1400" dirty="0" err="1" smtClean="0"/>
              <a:t>204</a:t>
            </a:r>
            <a:r>
              <a:rPr lang="pl-PL" sz="1400" dirty="0" smtClean="0"/>
              <a:t>, 0</a:t>
            </a:r>
            <a:endParaRPr lang="pl-PL" sz="1400" dirty="0"/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51, 204, 51</a:t>
            </a:r>
            <a:endParaRPr lang="pl-PL" sz="1400" dirty="0"/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33" name="Prostokąt 32"/>
          <p:cNvSpPr/>
          <p:nvPr/>
        </p:nvSpPr>
        <p:spPr>
          <a:xfrm>
            <a:off x="269979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4" name="Prostokąt 33"/>
          <p:cNvSpPr/>
          <p:nvPr/>
        </p:nvSpPr>
        <p:spPr>
          <a:xfrm>
            <a:off x="341987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40" name="Prostokąt 39"/>
          <p:cNvSpPr/>
          <p:nvPr/>
        </p:nvSpPr>
        <p:spPr>
          <a:xfrm>
            <a:off x="457200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529208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82758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154766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4" name="Prostokąt 43"/>
          <p:cNvSpPr/>
          <p:nvPr/>
        </p:nvSpPr>
        <p:spPr>
          <a:xfrm>
            <a:off x="82758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154766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6" name="Prostokąt 45"/>
          <p:cNvSpPr/>
          <p:nvPr/>
        </p:nvSpPr>
        <p:spPr>
          <a:xfrm>
            <a:off x="269979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341987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2" name="Grupa 54"/>
          <p:cNvGrpSpPr/>
          <p:nvPr/>
        </p:nvGrpSpPr>
        <p:grpSpPr>
          <a:xfrm>
            <a:off x="1979712" y="1700808"/>
            <a:ext cx="144016" cy="144016"/>
            <a:chOff x="1907704" y="1700808"/>
            <a:chExt cx="144016" cy="144016"/>
          </a:xfrm>
        </p:grpSpPr>
        <p:sp>
          <p:nvSpPr>
            <p:cNvPr id="52" name="Prostokąt 5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Prostokąt 47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9" name="Prostokąt 48"/>
          <p:cNvSpPr/>
          <p:nvPr/>
        </p:nvSpPr>
        <p:spPr>
          <a:xfrm>
            <a:off x="529208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3" name="Grupa 100"/>
          <p:cNvGrpSpPr/>
          <p:nvPr/>
        </p:nvGrpSpPr>
        <p:grpSpPr>
          <a:xfrm>
            <a:off x="3851920" y="1700808"/>
            <a:ext cx="144016" cy="144016"/>
            <a:chOff x="1907704" y="1700808"/>
            <a:chExt cx="144016" cy="144016"/>
          </a:xfrm>
        </p:grpSpPr>
        <p:sp>
          <p:nvSpPr>
            <p:cNvPr id="102" name="Prostokąt 10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3" name="Łącznik prosty 10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a 104"/>
          <p:cNvGrpSpPr/>
          <p:nvPr/>
        </p:nvGrpSpPr>
        <p:grpSpPr>
          <a:xfrm>
            <a:off x="5724128" y="1700808"/>
            <a:ext cx="144016" cy="144016"/>
            <a:chOff x="1907704" y="1700808"/>
            <a:chExt cx="144016" cy="144016"/>
          </a:xfrm>
        </p:grpSpPr>
        <p:sp>
          <p:nvSpPr>
            <p:cNvPr id="106" name="Prostokąt 105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7" name="Łącznik prosty 106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a 108"/>
          <p:cNvGrpSpPr/>
          <p:nvPr/>
        </p:nvGrpSpPr>
        <p:grpSpPr>
          <a:xfrm>
            <a:off x="1979712" y="3645024"/>
            <a:ext cx="144016" cy="144016"/>
            <a:chOff x="1907704" y="1700808"/>
            <a:chExt cx="144016" cy="144016"/>
          </a:xfrm>
        </p:grpSpPr>
        <p:sp>
          <p:nvSpPr>
            <p:cNvPr id="110" name="Prostokąt 109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1" name="Łącznik prosty 110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a 112"/>
          <p:cNvGrpSpPr/>
          <p:nvPr/>
        </p:nvGrpSpPr>
        <p:grpSpPr>
          <a:xfrm>
            <a:off x="3851920" y="3645024"/>
            <a:ext cx="144016" cy="144016"/>
            <a:chOff x="1907704" y="1700808"/>
            <a:chExt cx="144016" cy="144016"/>
          </a:xfrm>
        </p:grpSpPr>
        <p:sp>
          <p:nvSpPr>
            <p:cNvPr id="114" name="Prostokąt 113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5" name="Łącznik prosty 114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a 116"/>
          <p:cNvGrpSpPr/>
          <p:nvPr/>
        </p:nvGrpSpPr>
        <p:grpSpPr>
          <a:xfrm>
            <a:off x="5724128" y="3645024"/>
            <a:ext cx="144016" cy="144016"/>
            <a:chOff x="1907704" y="1700808"/>
            <a:chExt cx="144016" cy="144016"/>
          </a:xfrm>
        </p:grpSpPr>
        <p:sp>
          <p:nvSpPr>
            <p:cNvPr id="118" name="Prostokąt 117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9" name="Łącznik prosty 118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Łącznik prosty 119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3" name="Prostokąt 62"/>
          <p:cNvSpPr/>
          <p:nvPr/>
        </p:nvSpPr>
        <p:spPr>
          <a:xfrm>
            <a:off x="251520" y="4365104"/>
            <a:ext cx="1728192" cy="223224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PLAYER COLOURS</a:t>
            </a:r>
          </a:p>
          <a:p>
            <a:pPr algn="ctr"/>
            <a:r>
              <a:rPr lang="pl-PL" sz="1400" dirty="0" smtClean="0"/>
              <a:t>Format: RGB</a:t>
            </a:r>
          </a:p>
          <a:p>
            <a:pPr algn="ctr"/>
            <a:endParaRPr lang="pl-PL" sz="1400" dirty="0" smtClean="0"/>
          </a:p>
          <a:p>
            <a:pPr algn="ctr"/>
            <a:r>
              <a:rPr lang="pl-PL" sz="1400" dirty="0" smtClean="0"/>
              <a:t>214, 0, 147</a:t>
            </a:r>
          </a:p>
          <a:p>
            <a:pPr algn="ctr"/>
            <a:r>
              <a:rPr lang="pl-PL" sz="1400" dirty="0" smtClean="0"/>
              <a:t>153, 0, </a:t>
            </a:r>
            <a:r>
              <a:rPr lang="pl-PL" sz="1400" dirty="0" smtClean="0"/>
              <a:t>204</a:t>
            </a:r>
            <a:endParaRPr lang="pl-PL" sz="1400" dirty="0" smtClean="0"/>
          </a:p>
          <a:p>
            <a:pPr algn="ctr"/>
            <a:r>
              <a:rPr lang="pl-PL" sz="1400" dirty="0" smtClean="0"/>
              <a:t>0, </a:t>
            </a:r>
            <a:r>
              <a:rPr lang="pl-PL" sz="1400" dirty="0" smtClean="0"/>
              <a:t>153, 255</a:t>
            </a:r>
          </a:p>
          <a:p>
            <a:pPr algn="ctr"/>
            <a:r>
              <a:rPr lang="pl-PL" sz="1400" dirty="0" smtClean="0"/>
              <a:t>255, 102, 0</a:t>
            </a:r>
          </a:p>
          <a:p>
            <a:pPr algn="ctr"/>
            <a:r>
              <a:rPr lang="pl-PL" sz="1400" dirty="0" smtClean="0"/>
              <a:t>204, </a:t>
            </a:r>
            <a:r>
              <a:rPr lang="pl-PL" sz="1400" dirty="0" err="1" smtClean="0"/>
              <a:t>204</a:t>
            </a:r>
            <a:r>
              <a:rPr lang="pl-PL" sz="1400" dirty="0" smtClean="0"/>
              <a:t>, 0</a:t>
            </a:r>
          </a:p>
          <a:p>
            <a:pPr algn="ctr"/>
            <a:r>
              <a:rPr lang="pl-PL" sz="1400" dirty="0" smtClean="0"/>
              <a:t>51, 204, 51</a:t>
            </a:r>
            <a:endParaRPr lang="pl-PL" sz="1400" dirty="0"/>
          </a:p>
        </p:txBody>
      </p:sp>
      <p:sp>
        <p:nvSpPr>
          <p:cNvPr id="65" name="Prostokąt 64"/>
          <p:cNvSpPr/>
          <p:nvPr/>
        </p:nvSpPr>
        <p:spPr>
          <a:xfrm>
            <a:off x="7164288" y="5445224"/>
            <a:ext cx="1224136" cy="11521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46, 49, 56</a:t>
            </a:r>
          </a:p>
          <a:p>
            <a:r>
              <a:rPr lang="pl-PL" sz="1400" dirty="0" smtClean="0"/>
              <a:t>69, 73, </a:t>
            </a:r>
            <a:r>
              <a:rPr lang="pl-PL" sz="1400" dirty="0" smtClean="0"/>
              <a:t>84</a:t>
            </a:r>
          </a:p>
          <a:p>
            <a:r>
              <a:rPr lang="pl-PL" sz="1400" dirty="0" smtClean="0"/>
              <a:t>34, 37, 44</a:t>
            </a:r>
          </a:p>
          <a:p>
            <a:r>
              <a:rPr lang="pl-PL" sz="1400" dirty="0" smtClean="0"/>
              <a:t>0</a:t>
            </a:r>
            <a:r>
              <a:rPr lang="pl-PL" sz="1400" dirty="0" smtClean="0"/>
              <a:t>, </a:t>
            </a:r>
            <a:r>
              <a:rPr lang="pl-PL" sz="1400" dirty="0" smtClean="0"/>
              <a:t>204, 153</a:t>
            </a:r>
          </a:p>
          <a:p>
            <a:r>
              <a:rPr lang="pl-PL" sz="1400" dirty="0" smtClean="0"/>
              <a:t>255, </a:t>
            </a:r>
            <a:r>
              <a:rPr lang="pl-PL" sz="1400" dirty="0" err="1" smtClean="0"/>
              <a:t>255</a:t>
            </a:r>
            <a:r>
              <a:rPr lang="pl-PL" sz="1400" dirty="0" smtClean="0"/>
              <a:t>, </a:t>
            </a:r>
            <a:r>
              <a:rPr lang="pl-PL" sz="1400" dirty="0" err="1" smtClean="0"/>
              <a:t>255</a:t>
            </a:r>
            <a:endParaRPr lang="pl-PL" sz="1400" dirty="0" smtClean="0"/>
          </a:p>
        </p:txBody>
      </p:sp>
      <p:sp>
        <p:nvSpPr>
          <p:cNvPr id="66" name="Prostokąt 65"/>
          <p:cNvSpPr/>
          <p:nvPr/>
        </p:nvSpPr>
        <p:spPr>
          <a:xfrm>
            <a:off x="2267744" y="5445224"/>
            <a:ext cx="4608512" cy="11521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BACKGROUND</a:t>
            </a:r>
          </a:p>
          <a:p>
            <a:r>
              <a:rPr lang="pl-PL" sz="1400" dirty="0" smtClean="0"/>
              <a:t>PLAYER FIELDS / MENU FIELDS / START BUTTON</a:t>
            </a:r>
          </a:p>
          <a:p>
            <a:r>
              <a:rPr lang="pl-PL" sz="1400" dirty="0" smtClean="0"/>
              <a:t>MENU HEADINGS / LEFT/RIGHT BUTTONS / INACTIVE SLIDER</a:t>
            </a:r>
          </a:p>
          <a:p>
            <a:r>
              <a:rPr lang="pl-PL" sz="1400" dirty="0" smtClean="0"/>
              <a:t>ACTIVE SLIDER </a:t>
            </a:r>
          </a:p>
          <a:p>
            <a:r>
              <a:rPr lang="pl-PL" sz="1400" dirty="0" smtClean="0"/>
              <a:t>TEXT / X BUTTONS / SLIDER POINT</a:t>
            </a:r>
          </a:p>
        </p:txBody>
      </p:sp>
      <p:sp>
        <p:nvSpPr>
          <p:cNvPr id="67" name="Prostokąt zaokrąglony 66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zaokrąglony 67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Prostokąt zaokrąglony 68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Elipsa 69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Elipsa 70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rostokąt zaokrąglony 71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Elipsa 72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Prostokąt 73"/>
          <p:cNvSpPr/>
          <p:nvPr/>
        </p:nvSpPr>
        <p:spPr>
          <a:xfrm>
            <a:off x="6660232" y="4509120"/>
            <a:ext cx="1440160" cy="288032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0, </a:t>
            </a:r>
            <a:r>
              <a:rPr lang="pl-PL" sz="1400" dirty="0" smtClean="0"/>
              <a:t>204, </a:t>
            </a:r>
            <a:r>
              <a:rPr lang="pl-PL" sz="1400" dirty="0" smtClean="0"/>
              <a:t>153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CC0066"/>
          </a:solidFill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1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2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FF9966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3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ARENA</a:t>
            </a:r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4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5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6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SPEED</a:t>
            </a:r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SIZE</a:t>
            </a:r>
            <a:endParaRPr lang="pl-PL" sz="1400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zaokrąglony 23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zaokrąglony 24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Elipsa 25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Elipsa 28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zaokrąglony 29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Elipsa 27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" name="Grupa 54"/>
          <p:cNvGrpSpPr/>
          <p:nvPr/>
        </p:nvGrpSpPr>
        <p:grpSpPr>
          <a:xfrm>
            <a:off x="1979712" y="1700808"/>
            <a:ext cx="144016" cy="144016"/>
            <a:chOff x="1907704" y="1700808"/>
            <a:chExt cx="144016" cy="144016"/>
          </a:xfrm>
        </p:grpSpPr>
        <p:sp>
          <p:nvSpPr>
            <p:cNvPr id="52" name="Prostokąt 5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a 100"/>
          <p:cNvGrpSpPr/>
          <p:nvPr/>
        </p:nvGrpSpPr>
        <p:grpSpPr>
          <a:xfrm>
            <a:off x="3851920" y="1700808"/>
            <a:ext cx="144016" cy="144016"/>
            <a:chOff x="1907704" y="1700808"/>
            <a:chExt cx="144016" cy="144016"/>
          </a:xfrm>
        </p:grpSpPr>
        <p:sp>
          <p:nvSpPr>
            <p:cNvPr id="102" name="Prostokąt 10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3" name="Łącznik prosty 10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a 104"/>
          <p:cNvGrpSpPr/>
          <p:nvPr/>
        </p:nvGrpSpPr>
        <p:grpSpPr>
          <a:xfrm>
            <a:off x="5724128" y="1700808"/>
            <a:ext cx="144016" cy="144016"/>
            <a:chOff x="1907704" y="1700808"/>
            <a:chExt cx="144016" cy="144016"/>
          </a:xfrm>
        </p:grpSpPr>
        <p:sp>
          <p:nvSpPr>
            <p:cNvPr id="106" name="Prostokąt 105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7" name="Łącznik prosty 106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a 108"/>
          <p:cNvGrpSpPr/>
          <p:nvPr/>
        </p:nvGrpSpPr>
        <p:grpSpPr>
          <a:xfrm>
            <a:off x="1979712" y="3645024"/>
            <a:ext cx="144016" cy="144016"/>
            <a:chOff x="1907704" y="1700808"/>
            <a:chExt cx="144016" cy="144016"/>
          </a:xfrm>
        </p:grpSpPr>
        <p:sp>
          <p:nvSpPr>
            <p:cNvPr id="110" name="Prostokąt 109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1" name="Łącznik prosty 110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a 112"/>
          <p:cNvGrpSpPr/>
          <p:nvPr/>
        </p:nvGrpSpPr>
        <p:grpSpPr>
          <a:xfrm>
            <a:off x="3851920" y="3645024"/>
            <a:ext cx="144016" cy="144016"/>
            <a:chOff x="1907704" y="1700808"/>
            <a:chExt cx="144016" cy="144016"/>
          </a:xfrm>
        </p:grpSpPr>
        <p:sp>
          <p:nvSpPr>
            <p:cNvPr id="114" name="Prostokąt 113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5" name="Łącznik prosty 114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a 116"/>
          <p:cNvGrpSpPr/>
          <p:nvPr/>
        </p:nvGrpSpPr>
        <p:grpSpPr>
          <a:xfrm>
            <a:off x="5724128" y="3645024"/>
            <a:ext cx="144016" cy="144016"/>
            <a:chOff x="1907704" y="1700808"/>
            <a:chExt cx="144016" cy="144016"/>
          </a:xfrm>
        </p:grpSpPr>
        <p:sp>
          <p:nvSpPr>
            <p:cNvPr id="118" name="Prostokąt 117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9" name="Łącznik prosty 118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Łącznik prosty 119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START</a:t>
            </a:r>
            <a:endParaRPr lang="pl-PL" dirty="0"/>
          </a:p>
        </p:txBody>
      </p:sp>
      <p:sp>
        <p:nvSpPr>
          <p:cNvPr id="75" name="Prostokąt 74"/>
          <p:cNvSpPr/>
          <p:nvPr/>
        </p:nvSpPr>
        <p:spPr>
          <a:xfrm>
            <a:off x="269979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76" name="Prostokąt 75"/>
          <p:cNvSpPr/>
          <p:nvPr/>
        </p:nvSpPr>
        <p:spPr>
          <a:xfrm>
            <a:off x="341987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bg1"/>
                </a:solidFill>
              </a:rPr>
              <a:t>N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77" name="Prostokąt 76"/>
          <p:cNvSpPr/>
          <p:nvPr/>
        </p:nvSpPr>
        <p:spPr>
          <a:xfrm>
            <a:off x="457200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78" name="Prostokąt 77"/>
          <p:cNvSpPr/>
          <p:nvPr/>
        </p:nvSpPr>
        <p:spPr>
          <a:xfrm>
            <a:off x="529208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V</a:t>
            </a:r>
            <a:endParaRPr lang="pl-PL" dirty="0"/>
          </a:p>
        </p:txBody>
      </p:sp>
      <p:sp>
        <p:nvSpPr>
          <p:cNvPr id="79" name="Prostokąt 78"/>
          <p:cNvSpPr/>
          <p:nvPr/>
        </p:nvSpPr>
        <p:spPr>
          <a:xfrm>
            <a:off x="82758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80" name="Prostokąt 79"/>
          <p:cNvSpPr/>
          <p:nvPr/>
        </p:nvSpPr>
        <p:spPr>
          <a:xfrm>
            <a:off x="154766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pl-PL" dirty="0"/>
          </a:p>
        </p:txBody>
      </p:sp>
      <p:sp>
        <p:nvSpPr>
          <p:cNvPr id="81" name="Prostokąt 80"/>
          <p:cNvSpPr/>
          <p:nvPr/>
        </p:nvSpPr>
        <p:spPr>
          <a:xfrm>
            <a:off x="82758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</a:t>
            </a:r>
            <a:endParaRPr lang="pl-PL" dirty="0"/>
          </a:p>
        </p:txBody>
      </p:sp>
      <p:sp>
        <p:nvSpPr>
          <p:cNvPr id="82" name="Prostokąt 81"/>
          <p:cNvSpPr/>
          <p:nvPr/>
        </p:nvSpPr>
        <p:spPr>
          <a:xfrm>
            <a:off x="154766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Y</a:t>
            </a:r>
            <a:endParaRPr lang="pl-PL" dirty="0"/>
          </a:p>
        </p:txBody>
      </p:sp>
      <p:sp>
        <p:nvSpPr>
          <p:cNvPr id="83" name="Prostokąt 82"/>
          <p:cNvSpPr/>
          <p:nvPr/>
        </p:nvSpPr>
        <p:spPr>
          <a:xfrm>
            <a:off x="269979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84" name="Prostokąt 83"/>
          <p:cNvSpPr/>
          <p:nvPr/>
        </p:nvSpPr>
        <p:spPr>
          <a:xfrm>
            <a:off x="341987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</a:t>
            </a:r>
            <a:endParaRPr lang="pl-PL" dirty="0"/>
          </a:p>
        </p:txBody>
      </p:sp>
      <p:sp>
        <p:nvSpPr>
          <p:cNvPr id="85" name="Prostokąt 84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6</a:t>
            </a:r>
            <a:endParaRPr lang="pl-PL" dirty="0"/>
          </a:p>
        </p:txBody>
      </p:sp>
      <p:sp>
        <p:nvSpPr>
          <p:cNvPr id="86" name="Prostokąt 85"/>
          <p:cNvSpPr/>
          <p:nvPr/>
        </p:nvSpPr>
        <p:spPr>
          <a:xfrm>
            <a:off x="529208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9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CC0066"/>
          </a:solidFill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204, 0, 102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255, 80, </a:t>
            </a:r>
            <a:r>
              <a:rPr lang="pl-PL" sz="1400" dirty="0" err="1" smtClean="0">
                <a:solidFill>
                  <a:schemeClr val="bg1"/>
                </a:solidFill>
              </a:rPr>
              <a:t>80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FF9966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255, 153, 102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0, 204, 153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102, 255, 102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255, 102, </a:t>
            </a:r>
            <a:r>
              <a:rPr lang="pl-PL" sz="1400" dirty="0" err="1" smtClean="0">
                <a:solidFill>
                  <a:schemeClr val="bg1"/>
                </a:solidFill>
              </a:rPr>
              <a:t>102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zaokrąglony 23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zaokrąglony 24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Elipsa 25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Elipsa 28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zaokrąglony 29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Elipsa 27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/>
          <p:cNvSpPr/>
          <p:nvPr/>
        </p:nvSpPr>
        <p:spPr>
          <a:xfrm>
            <a:off x="269979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4" name="Prostokąt 33"/>
          <p:cNvSpPr/>
          <p:nvPr/>
        </p:nvSpPr>
        <p:spPr>
          <a:xfrm>
            <a:off x="341987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40" name="Prostokąt 39"/>
          <p:cNvSpPr/>
          <p:nvPr/>
        </p:nvSpPr>
        <p:spPr>
          <a:xfrm>
            <a:off x="457200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529208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82758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154766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4" name="Prostokąt 43"/>
          <p:cNvSpPr/>
          <p:nvPr/>
        </p:nvSpPr>
        <p:spPr>
          <a:xfrm>
            <a:off x="82758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154766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6" name="Prostokąt 45"/>
          <p:cNvSpPr/>
          <p:nvPr/>
        </p:nvSpPr>
        <p:spPr>
          <a:xfrm>
            <a:off x="269979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341987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2" name="Grupa 54"/>
          <p:cNvGrpSpPr/>
          <p:nvPr/>
        </p:nvGrpSpPr>
        <p:grpSpPr>
          <a:xfrm>
            <a:off x="1979712" y="1700808"/>
            <a:ext cx="144016" cy="144016"/>
            <a:chOff x="1907704" y="1700808"/>
            <a:chExt cx="144016" cy="144016"/>
          </a:xfrm>
        </p:grpSpPr>
        <p:sp>
          <p:nvSpPr>
            <p:cNvPr id="52" name="Prostokąt 5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Prostokąt 47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9" name="Prostokąt 48"/>
          <p:cNvSpPr/>
          <p:nvPr/>
        </p:nvSpPr>
        <p:spPr>
          <a:xfrm>
            <a:off x="529208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3" name="Grupa 100"/>
          <p:cNvGrpSpPr/>
          <p:nvPr/>
        </p:nvGrpSpPr>
        <p:grpSpPr>
          <a:xfrm>
            <a:off x="3851920" y="1700808"/>
            <a:ext cx="144016" cy="144016"/>
            <a:chOff x="1907704" y="1700808"/>
            <a:chExt cx="144016" cy="144016"/>
          </a:xfrm>
        </p:grpSpPr>
        <p:sp>
          <p:nvSpPr>
            <p:cNvPr id="102" name="Prostokąt 10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3" name="Łącznik prosty 10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a 104"/>
          <p:cNvGrpSpPr/>
          <p:nvPr/>
        </p:nvGrpSpPr>
        <p:grpSpPr>
          <a:xfrm>
            <a:off x="5724128" y="1700808"/>
            <a:ext cx="144016" cy="144016"/>
            <a:chOff x="1907704" y="1700808"/>
            <a:chExt cx="144016" cy="144016"/>
          </a:xfrm>
        </p:grpSpPr>
        <p:sp>
          <p:nvSpPr>
            <p:cNvPr id="106" name="Prostokąt 105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7" name="Łącznik prosty 106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a 108"/>
          <p:cNvGrpSpPr/>
          <p:nvPr/>
        </p:nvGrpSpPr>
        <p:grpSpPr>
          <a:xfrm>
            <a:off x="1979712" y="3645024"/>
            <a:ext cx="144016" cy="144016"/>
            <a:chOff x="1907704" y="1700808"/>
            <a:chExt cx="144016" cy="144016"/>
          </a:xfrm>
        </p:grpSpPr>
        <p:sp>
          <p:nvSpPr>
            <p:cNvPr id="110" name="Prostokąt 109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1" name="Łącznik prosty 110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a 112"/>
          <p:cNvGrpSpPr/>
          <p:nvPr/>
        </p:nvGrpSpPr>
        <p:grpSpPr>
          <a:xfrm>
            <a:off x="3851920" y="3645024"/>
            <a:ext cx="144016" cy="144016"/>
            <a:chOff x="1907704" y="1700808"/>
            <a:chExt cx="144016" cy="144016"/>
          </a:xfrm>
        </p:grpSpPr>
        <p:sp>
          <p:nvSpPr>
            <p:cNvPr id="114" name="Prostokąt 113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5" name="Łącznik prosty 114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a 116"/>
          <p:cNvGrpSpPr/>
          <p:nvPr/>
        </p:nvGrpSpPr>
        <p:grpSpPr>
          <a:xfrm>
            <a:off x="5724128" y="3645024"/>
            <a:ext cx="144016" cy="144016"/>
            <a:chOff x="1907704" y="1700808"/>
            <a:chExt cx="144016" cy="144016"/>
          </a:xfrm>
        </p:grpSpPr>
        <p:sp>
          <p:nvSpPr>
            <p:cNvPr id="118" name="Prostokąt 117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9" name="Łącznik prosty 118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Łącznik prosty 119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5" name="Prostokąt 64"/>
          <p:cNvSpPr/>
          <p:nvPr/>
        </p:nvSpPr>
        <p:spPr>
          <a:xfrm>
            <a:off x="251520" y="4365104"/>
            <a:ext cx="1728192" cy="2232248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PLAYER COLOURS</a:t>
            </a:r>
          </a:p>
          <a:p>
            <a:pPr algn="ctr"/>
            <a:r>
              <a:rPr lang="pl-PL" sz="1400" dirty="0" smtClean="0"/>
              <a:t>Format: RGB</a:t>
            </a:r>
          </a:p>
          <a:p>
            <a:pPr algn="ctr"/>
            <a:endParaRPr lang="pl-PL" sz="1400" dirty="0" smtClean="0"/>
          </a:p>
          <a:p>
            <a:pPr algn="ctr"/>
            <a:r>
              <a:rPr lang="pl-PL" sz="1400" dirty="0" smtClean="0"/>
              <a:t>204, 0, 102</a:t>
            </a:r>
          </a:p>
          <a:p>
            <a:pPr algn="ctr"/>
            <a:r>
              <a:rPr lang="pl-PL" sz="1400" dirty="0" smtClean="0"/>
              <a:t>255, 80, </a:t>
            </a:r>
            <a:r>
              <a:rPr lang="pl-PL" sz="1400" dirty="0" err="1" smtClean="0"/>
              <a:t>80</a:t>
            </a:r>
            <a:endParaRPr lang="pl-PL" sz="1400" dirty="0" smtClean="0"/>
          </a:p>
          <a:p>
            <a:pPr algn="ctr"/>
            <a:r>
              <a:rPr lang="pl-PL" sz="1400" dirty="0" smtClean="0"/>
              <a:t>255, 153, 102</a:t>
            </a:r>
          </a:p>
          <a:p>
            <a:pPr algn="ctr"/>
            <a:r>
              <a:rPr lang="pl-PL" sz="1400" dirty="0" smtClean="0"/>
              <a:t>0, 204, 153</a:t>
            </a:r>
          </a:p>
          <a:p>
            <a:pPr algn="ctr"/>
            <a:r>
              <a:rPr lang="pl-PL" sz="1400" dirty="0" smtClean="0"/>
              <a:t>102, 255, 102</a:t>
            </a:r>
          </a:p>
          <a:p>
            <a:pPr algn="ctr"/>
            <a:r>
              <a:rPr lang="pl-PL" sz="1400" dirty="0" smtClean="0"/>
              <a:t>255, 102, </a:t>
            </a:r>
            <a:r>
              <a:rPr lang="pl-PL" sz="1400" dirty="0" err="1" smtClean="0"/>
              <a:t>102</a:t>
            </a:r>
            <a:endParaRPr lang="pl-PL" sz="1400" dirty="0" smtClean="0"/>
          </a:p>
        </p:txBody>
      </p:sp>
      <p:sp>
        <p:nvSpPr>
          <p:cNvPr id="66" name="Prostokąt 65"/>
          <p:cNvSpPr/>
          <p:nvPr/>
        </p:nvSpPr>
        <p:spPr>
          <a:xfrm>
            <a:off x="7164288" y="5445224"/>
            <a:ext cx="1224136" cy="11521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46, 49, 56</a:t>
            </a:r>
          </a:p>
          <a:p>
            <a:r>
              <a:rPr lang="pl-PL" sz="1400" dirty="0" smtClean="0"/>
              <a:t>69, 73, </a:t>
            </a:r>
            <a:r>
              <a:rPr lang="pl-PL" sz="1400" dirty="0" smtClean="0"/>
              <a:t>84</a:t>
            </a:r>
          </a:p>
          <a:p>
            <a:r>
              <a:rPr lang="pl-PL" sz="1400" dirty="0" smtClean="0"/>
              <a:t>34, 37, 44 255</a:t>
            </a:r>
            <a:r>
              <a:rPr lang="pl-PL" sz="1400" dirty="0" smtClean="0"/>
              <a:t>, </a:t>
            </a:r>
            <a:r>
              <a:rPr lang="pl-PL" sz="1400" dirty="0" smtClean="0"/>
              <a:t>204, 102</a:t>
            </a:r>
          </a:p>
          <a:p>
            <a:r>
              <a:rPr lang="pl-PL" sz="1400" dirty="0" smtClean="0"/>
              <a:t>255, </a:t>
            </a:r>
            <a:r>
              <a:rPr lang="pl-PL" sz="1400" dirty="0" err="1" smtClean="0"/>
              <a:t>255</a:t>
            </a:r>
            <a:r>
              <a:rPr lang="pl-PL" sz="1400" dirty="0" smtClean="0"/>
              <a:t>, </a:t>
            </a:r>
            <a:r>
              <a:rPr lang="pl-PL" sz="1400" dirty="0" err="1" smtClean="0"/>
              <a:t>255</a:t>
            </a:r>
            <a:endParaRPr lang="pl-PL" sz="1400" dirty="0" smtClean="0"/>
          </a:p>
        </p:txBody>
      </p:sp>
      <p:sp>
        <p:nvSpPr>
          <p:cNvPr id="67" name="Prostokąt 66"/>
          <p:cNvSpPr/>
          <p:nvPr/>
        </p:nvSpPr>
        <p:spPr>
          <a:xfrm>
            <a:off x="2267744" y="5445224"/>
            <a:ext cx="4608512" cy="11521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BACKGROUND</a:t>
            </a:r>
          </a:p>
          <a:p>
            <a:r>
              <a:rPr lang="pl-PL" sz="1400" dirty="0" smtClean="0"/>
              <a:t>PLAYER </a:t>
            </a:r>
            <a:r>
              <a:rPr lang="pl-PL" sz="1400" dirty="0" smtClean="0"/>
              <a:t>FIELDS / MENU FIELDS / START BUTTON</a:t>
            </a:r>
          </a:p>
          <a:p>
            <a:r>
              <a:rPr lang="pl-PL" sz="1400" dirty="0" smtClean="0"/>
              <a:t>MENU HEADINGS / LEFT/RIGHT BUTTONS / INACTIVE SLIDER</a:t>
            </a:r>
          </a:p>
          <a:p>
            <a:r>
              <a:rPr lang="pl-PL" sz="1400" dirty="0" smtClean="0"/>
              <a:t>ACTIVE SLIDER </a:t>
            </a:r>
          </a:p>
          <a:p>
            <a:r>
              <a:rPr lang="pl-PL" sz="1400" dirty="0" smtClean="0"/>
              <a:t>TEXT / X BUTTONS / SLIDER POINT</a:t>
            </a:r>
          </a:p>
        </p:txBody>
      </p:sp>
      <p:sp>
        <p:nvSpPr>
          <p:cNvPr id="74" name="Prostokąt 73"/>
          <p:cNvSpPr/>
          <p:nvPr/>
        </p:nvSpPr>
        <p:spPr>
          <a:xfrm>
            <a:off x="6660232" y="4509120"/>
            <a:ext cx="1440160" cy="288032"/>
          </a:xfrm>
          <a:prstGeom prst="rect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255, 204, 102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1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2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3</a:t>
            </a:r>
            <a:endParaRPr lang="pl-PL" sz="1400" dirty="0"/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ARENA</a:t>
            </a:r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4</a:t>
            </a:r>
            <a:endParaRPr lang="pl-PL" sz="1400" dirty="0"/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5</a:t>
            </a:r>
            <a:endParaRPr lang="pl-PL" sz="1400" dirty="0"/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6 </a:t>
            </a:r>
            <a:endParaRPr lang="pl-PL" sz="1400" dirty="0"/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SPEED</a:t>
            </a:r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SIZE</a:t>
            </a:r>
            <a:endParaRPr lang="pl-PL" sz="1400" dirty="0"/>
          </a:p>
        </p:txBody>
      </p:sp>
      <p:sp>
        <p:nvSpPr>
          <p:cNvPr id="33" name="Prostokąt 32"/>
          <p:cNvSpPr/>
          <p:nvPr/>
        </p:nvSpPr>
        <p:spPr>
          <a:xfrm>
            <a:off x="269979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34" name="Prostokąt 33"/>
          <p:cNvSpPr/>
          <p:nvPr/>
        </p:nvSpPr>
        <p:spPr>
          <a:xfrm>
            <a:off x="341987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bg1"/>
                </a:solidFill>
              </a:rPr>
              <a:t>N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40" name="Prostokąt 39"/>
          <p:cNvSpPr/>
          <p:nvPr/>
        </p:nvSpPr>
        <p:spPr>
          <a:xfrm>
            <a:off x="457200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529208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V</a:t>
            </a:r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82758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154766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pl-PL" dirty="0"/>
          </a:p>
        </p:txBody>
      </p:sp>
      <p:sp>
        <p:nvSpPr>
          <p:cNvPr id="44" name="Prostokąt 43"/>
          <p:cNvSpPr/>
          <p:nvPr/>
        </p:nvSpPr>
        <p:spPr>
          <a:xfrm>
            <a:off x="82758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</a:t>
            </a:r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154766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Y</a:t>
            </a:r>
            <a:endParaRPr lang="pl-PL" dirty="0"/>
          </a:p>
        </p:txBody>
      </p:sp>
      <p:sp>
        <p:nvSpPr>
          <p:cNvPr id="46" name="Prostokąt 45"/>
          <p:cNvSpPr/>
          <p:nvPr/>
        </p:nvSpPr>
        <p:spPr>
          <a:xfrm>
            <a:off x="269979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341987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</a:t>
            </a:r>
            <a:endParaRPr lang="pl-PL" dirty="0"/>
          </a:p>
        </p:txBody>
      </p:sp>
      <p:grpSp>
        <p:nvGrpSpPr>
          <p:cNvPr id="2" name="Grupa 54"/>
          <p:cNvGrpSpPr/>
          <p:nvPr/>
        </p:nvGrpSpPr>
        <p:grpSpPr>
          <a:xfrm>
            <a:off x="1979712" y="1700808"/>
            <a:ext cx="144016" cy="144016"/>
            <a:chOff x="1907704" y="1700808"/>
            <a:chExt cx="144016" cy="144016"/>
          </a:xfrm>
        </p:grpSpPr>
        <p:sp>
          <p:nvSpPr>
            <p:cNvPr id="52" name="Prostokąt 5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Prostokąt 47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6</a:t>
            </a:r>
            <a:endParaRPr lang="pl-PL" dirty="0"/>
          </a:p>
        </p:txBody>
      </p:sp>
      <p:sp>
        <p:nvSpPr>
          <p:cNvPr id="49" name="Prostokąt 48"/>
          <p:cNvSpPr/>
          <p:nvPr/>
        </p:nvSpPr>
        <p:spPr>
          <a:xfrm>
            <a:off x="529208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9</a:t>
            </a:r>
            <a:endParaRPr lang="pl-PL" dirty="0"/>
          </a:p>
        </p:txBody>
      </p:sp>
      <p:grpSp>
        <p:nvGrpSpPr>
          <p:cNvPr id="3" name="Grupa 100"/>
          <p:cNvGrpSpPr/>
          <p:nvPr/>
        </p:nvGrpSpPr>
        <p:grpSpPr>
          <a:xfrm>
            <a:off x="3851920" y="1700808"/>
            <a:ext cx="144016" cy="144016"/>
            <a:chOff x="1907704" y="1700808"/>
            <a:chExt cx="144016" cy="144016"/>
          </a:xfrm>
        </p:grpSpPr>
        <p:sp>
          <p:nvSpPr>
            <p:cNvPr id="102" name="Prostokąt 10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3" name="Łącznik prosty 10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a 104"/>
          <p:cNvGrpSpPr/>
          <p:nvPr/>
        </p:nvGrpSpPr>
        <p:grpSpPr>
          <a:xfrm>
            <a:off x="5724128" y="1700808"/>
            <a:ext cx="144016" cy="144016"/>
            <a:chOff x="1907704" y="1700808"/>
            <a:chExt cx="144016" cy="144016"/>
          </a:xfrm>
        </p:grpSpPr>
        <p:sp>
          <p:nvSpPr>
            <p:cNvPr id="106" name="Prostokąt 105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7" name="Łącznik prosty 106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a 108"/>
          <p:cNvGrpSpPr/>
          <p:nvPr/>
        </p:nvGrpSpPr>
        <p:grpSpPr>
          <a:xfrm>
            <a:off x="1979712" y="3645024"/>
            <a:ext cx="144016" cy="144016"/>
            <a:chOff x="1907704" y="1700808"/>
            <a:chExt cx="144016" cy="144016"/>
          </a:xfrm>
        </p:grpSpPr>
        <p:sp>
          <p:nvSpPr>
            <p:cNvPr id="110" name="Prostokąt 109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1" name="Łącznik prosty 110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a 112"/>
          <p:cNvGrpSpPr/>
          <p:nvPr/>
        </p:nvGrpSpPr>
        <p:grpSpPr>
          <a:xfrm>
            <a:off x="3851920" y="3645024"/>
            <a:ext cx="144016" cy="144016"/>
            <a:chOff x="1907704" y="1700808"/>
            <a:chExt cx="144016" cy="144016"/>
          </a:xfrm>
        </p:grpSpPr>
        <p:sp>
          <p:nvSpPr>
            <p:cNvPr id="114" name="Prostokąt 113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5" name="Łącznik prosty 114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START</a:t>
            </a:r>
            <a:endParaRPr lang="pl-PL" dirty="0"/>
          </a:p>
        </p:txBody>
      </p:sp>
      <p:sp>
        <p:nvSpPr>
          <p:cNvPr id="67" name="Prostokąt zaokrąglony 66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zaokrąglony 67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Prostokąt zaokrąglony 68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Elipsa 69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Elipsa 70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rostokąt zaokrąglony 71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Elipsa 72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1" name="Grupa 116"/>
          <p:cNvGrpSpPr/>
          <p:nvPr/>
        </p:nvGrpSpPr>
        <p:grpSpPr>
          <a:xfrm>
            <a:off x="5724128" y="3645024"/>
            <a:ext cx="144016" cy="144016"/>
            <a:chOff x="1907704" y="1700808"/>
            <a:chExt cx="144016" cy="144016"/>
          </a:xfrm>
        </p:grpSpPr>
        <p:sp>
          <p:nvSpPr>
            <p:cNvPr id="82" name="Prostokąt 8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3" name="Łącznik prosty 8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1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2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CCFF66"/>
          </a:solidFill>
          <a:ln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3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ARENA</a:t>
            </a:r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4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5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6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SPEED</a:t>
            </a:r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SIZE</a:t>
            </a:r>
            <a:endParaRPr lang="pl-PL" sz="1400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zaokrąglony 23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zaokrąglony 24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969696"/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Elipsa 25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Elipsa 28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zaokrąglony 29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969696"/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Elipsa 27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" name="Grupa 54"/>
          <p:cNvGrpSpPr/>
          <p:nvPr/>
        </p:nvGrpSpPr>
        <p:grpSpPr>
          <a:xfrm>
            <a:off x="1979712" y="1700808"/>
            <a:ext cx="144016" cy="144016"/>
            <a:chOff x="1907704" y="1700808"/>
            <a:chExt cx="144016" cy="144016"/>
          </a:xfrm>
        </p:grpSpPr>
        <p:sp>
          <p:nvSpPr>
            <p:cNvPr id="52" name="Prostokąt 5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a 100"/>
          <p:cNvGrpSpPr/>
          <p:nvPr/>
        </p:nvGrpSpPr>
        <p:grpSpPr>
          <a:xfrm>
            <a:off x="3851920" y="1700808"/>
            <a:ext cx="144016" cy="144016"/>
            <a:chOff x="1907704" y="1700808"/>
            <a:chExt cx="144016" cy="144016"/>
          </a:xfrm>
        </p:grpSpPr>
        <p:sp>
          <p:nvSpPr>
            <p:cNvPr id="102" name="Prostokąt 10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3" name="Łącznik prosty 10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a 104"/>
          <p:cNvGrpSpPr/>
          <p:nvPr/>
        </p:nvGrpSpPr>
        <p:grpSpPr>
          <a:xfrm>
            <a:off x="5724128" y="1700808"/>
            <a:ext cx="144016" cy="144016"/>
            <a:chOff x="1907704" y="1700808"/>
            <a:chExt cx="144016" cy="144016"/>
          </a:xfrm>
        </p:grpSpPr>
        <p:sp>
          <p:nvSpPr>
            <p:cNvPr id="106" name="Prostokąt 105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7" name="Łącznik prosty 106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a 108"/>
          <p:cNvGrpSpPr/>
          <p:nvPr/>
        </p:nvGrpSpPr>
        <p:grpSpPr>
          <a:xfrm>
            <a:off x="1979712" y="3645024"/>
            <a:ext cx="144016" cy="144016"/>
            <a:chOff x="1907704" y="1700808"/>
            <a:chExt cx="144016" cy="144016"/>
          </a:xfrm>
        </p:grpSpPr>
        <p:sp>
          <p:nvSpPr>
            <p:cNvPr id="110" name="Prostokąt 109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1" name="Łącznik prosty 110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a 112"/>
          <p:cNvGrpSpPr/>
          <p:nvPr/>
        </p:nvGrpSpPr>
        <p:grpSpPr>
          <a:xfrm>
            <a:off x="3851920" y="3645024"/>
            <a:ext cx="144016" cy="144016"/>
            <a:chOff x="1907704" y="1700808"/>
            <a:chExt cx="144016" cy="144016"/>
          </a:xfrm>
        </p:grpSpPr>
        <p:sp>
          <p:nvSpPr>
            <p:cNvPr id="114" name="Prostokąt 113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5" name="Łącznik prosty 114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a 116"/>
          <p:cNvGrpSpPr/>
          <p:nvPr/>
        </p:nvGrpSpPr>
        <p:grpSpPr>
          <a:xfrm>
            <a:off x="5724128" y="3645024"/>
            <a:ext cx="144016" cy="144016"/>
            <a:chOff x="1907704" y="1700808"/>
            <a:chExt cx="144016" cy="144016"/>
          </a:xfrm>
        </p:grpSpPr>
        <p:sp>
          <p:nvSpPr>
            <p:cNvPr id="118" name="Prostokąt 117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9" name="Łącznik prosty 118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Łącznik prosty 119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START</a:t>
            </a:r>
            <a:endParaRPr lang="pl-PL" dirty="0"/>
          </a:p>
        </p:txBody>
      </p:sp>
      <p:sp>
        <p:nvSpPr>
          <p:cNvPr id="70" name="Prostokąt 69"/>
          <p:cNvSpPr/>
          <p:nvPr/>
        </p:nvSpPr>
        <p:spPr>
          <a:xfrm>
            <a:off x="269979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71" name="Prostokąt 70"/>
          <p:cNvSpPr/>
          <p:nvPr/>
        </p:nvSpPr>
        <p:spPr>
          <a:xfrm>
            <a:off x="341987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bg1"/>
                </a:solidFill>
              </a:rPr>
              <a:t>N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72" name="Prostokąt 71"/>
          <p:cNvSpPr/>
          <p:nvPr/>
        </p:nvSpPr>
        <p:spPr>
          <a:xfrm>
            <a:off x="457200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73" name="Prostokąt 72"/>
          <p:cNvSpPr/>
          <p:nvPr/>
        </p:nvSpPr>
        <p:spPr>
          <a:xfrm>
            <a:off x="529208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V</a:t>
            </a:r>
            <a:endParaRPr lang="pl-PL" dirty="0"/>
          </a:p>
        </p:txBody>
      </p:sp>
      <p:sp>
        <p:nvSpPr>
          <p:cNvPr id="74" name="Prostokąt 73"/>
          <p:cNvSpPr/>
          <p:nvPr/>
        </p:nvSpPr>
        <p:spPr>
          <a:xfrm>
            <a:off x="82758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75" name="Prostokąt 74"/>
          <p:cNvSpPr/>
          <p:nvPr/>
        </p:nvSpPr>
        <p:spPr>
          <a:xfrm>
            <a:off x="154766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pl-PL" dirty="0"/>
          </a:p>
        </p:txBody>
      </p:sp>
      <p:sp>
        <p:nvSpPr>
          <p:cNvPr id="76" name="Prostokąt 75"/>
          <p:cNvSpPr/>
          <p:nvPr/>
        </p:nvSpPr>
        <p:spPr>
          <a:xfrm>
            <a:off x="82758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</a:t>
            </a:r>
            <a:endParaRPr lang="pl-PL" dirty="0"/>
          </a:p>
        </p:txBody>
      </p:sp>
      <p:sp>
        <p:nvSpPr>
          <p:cNvPr id="77" name="Prostokąt 76"/>
          <p:cNvSpPr/>
          <p:nvPr/>
        </p:nvSpPr>
        <p:spPr>
          <a:xfrm>
            <a:off x="154766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Y</a:t>
            </a:r>
            <a:endParaRPr lang="pl-PL" dirty="0"/>
          </a:p>
        </p:txBody>
      </p:sp>
      <p:sp>
        <p:nvSpPr>
          <p:cNvPr id="78" name="Prostokąt 77"/>
          <p:cNvSpPr/>
          <p:nvPr/>
        </p:nvSpPr>
        <p:spPr>
          <a:xfrm>
            <a:off x="269979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79" name="Prostokąt 78"/>
          <p:cNvSpPr/>
          <p:nvPr/>
        </p:nvSpPr>
        <p:spPr>
          <a:xfrm>
            <a:off x="341987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</a:t>
            </a:r>
            <a:endParaRPr lang="pl-PL" dirty="0"/>
          </a:p>
        </p:txBody>
      </p:sp>
      <p:sp>
        <p:nvSpPr>
          <p:cNvPr id="80" name="Prostokąt 79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6</a:t>
            </a:r>
            <a:endParaRPr lang="pl-PL" dirty="0"/>
          </a:p>
        </p:txBody>
      </p:sp>
      <p:sp>
        <p:nvSpPr>
          <p:cNvPr id="81" name="Prostokąt 80"/>
          <p:cNvSpPr/>
          <p:nvPr/>
        </p:nvSpPr>
        <p:spPr>
          <a:xfrm>
            <a:off x="529208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9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0, 255, 253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102, 255, 102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CCFF66"/>
          </a:solidFill>
          <a:ln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204, 255, 102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51, 153, 102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102, </a:t>
            </a:r>
            <a:r>
              <a:rPr lang="pl-PL" sz="1400" dirty="0" err="1" smtClean="0">
                <a:solidFill>
                  <a:schemeClr val="bg1"/>
                </a:solidFill>
              </a:rPr>
              <a:t>102</a:t>
            </a:r>
            <a:r>
              <a:rPr lang="pl-PL" sz="1400" dirty="0" smtClean="0">
                <a:solidFill>
                  <a:schemeClr val="bg1"/>
                </a:solidFill>
              </a:rPr>
              <a:t>, 153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204, 102, 255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zaokrąglony 23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zaokrąglony 24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969696"/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Elipsa 25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Elipsa 28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zaokrąglony 29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969696"/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Elipsa 27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/>
          <p:cNvSpPr/>
          <p:nvPr/>
        </p:nvSpPr>
        <p:spPr>
          <a:xfrm>
            <a:off x="269979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4" name="Prostokąt 33"/>
          <p:cNvSpPr/>
          <p:nvPr/>
        </p:nvSpPr>
        <p:spPr>
          <a:xfrm>
            <a:off x="341987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40" name="Prostokąt 39"/>
          <p:cNvSpPr/>
          <p:nvPr/>
        </p:nvSpPr>
        <p:spPr>
          <a:xfrm>
            <a:off x="457200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529208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82758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154766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4" name="Prostokąt 43"/>
          <p:cNvSpPr/>
          <p:nvPr/>
        </p:nvSpPr>
        <p:spPr>
          <a:xfrm>
            <a:off x="82758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154766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6" name="Prostokąt 45"/>
          <p:cNvSpPr/>
          <p:nvPr/>
        </p:nvSpPr>
        <p:spPr>
          <a:xfrm>
            <a:off x="269979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341987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2" name="Grupa 54"/>
          <p:cNvGrpSpPr/>
          <p:nvPr/>
        </p:nvGrpSpPr>
        <p:grpSpPr>
          <a:xfrm>
            <a:off x="1979712" y="1700808"/>
            <a:ext cx="144016" cy="144016"/>
            <a:chOff x="1907704" y="1700808"/>
            <a:chExt cx="144016" cy="144016"/>
          </a:xfrm>
        </p:grpSpPr>
        <p:sp>
          <p:nvSpPr>
            <p:cNvPr id="52" name="Prostokąt 5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Prostokąt 47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9" name="Prostokąt 48"/>
          <p:cNvSpPr/>
          <p:nvPr/>
        </p:nvSpPr>
        <p:spPr>
          <a:xfrm>
            <a:off x="529208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3" name="Grupa 100"/>
          <p:cNvGrpSpPr/>
          <p:nvPr/>
        </p:nvGrpSpPr>
        <p:grpSpPr>
          <a:xfrm>
            <a:off x="3851920" y="1700808"/>
            <a:ext cx="144016" cy="144016"/>
            <a:chOff x="1907704" y="1700808"/>
            <a:chExt cx="144016" cy="144016"/>
          </a:xfrm>
        </p:grpSpPr>
        <p:sp>
          <p:nvSpPr>
            <p:cNvPr id="102" name="Prostokąt 10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3" name="Łącznik prosty 10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a 104"/>
          <p:cNvGrpSpPr/>
          <p:nvPr/>
        </p:nvGrpSpPr>
        <p:grpSpPr>
          <a:xfrm>
            <a:off x="5724128" y="1700808"/>
            <a:ext cx="144016" cy="144016"/>
            <a:chOff x="1907704" y="1700808"/>
            <a:chExt cx="144016" cy="144016"/>
          </a:xfrm>
        </p:grpSpPr>
        <p:sp>
          <p:nvSpPr>
            <p:cNvPr id="106" name="Prostokąt 105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7" name="Łącznik prosty 106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a 108"/>
          <p:cNvGrpSpPr/>
          <p:nvPr/>
        </p:nvGrpSpPr>
        <p:grpSpPr>
          <a:xfrm>
            <a:off x="1979712" y="3645024"/>
            <a:ext cx="144016" cy="144016"/>
            <a:chOff x="1907704" y="1700808"/>
            <a:chExt cx="144016" cy="144016"/>
          </a:xfrm>
        </p:grpSpPr>
        <p:sp>
          <p:nvSpPr>
            <p:cNvPr id="110" name="Prostokąt 109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1" name="Łącznik prosty 110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a 112"/>
          <p:cNvGrpSpPr/>
          <p:nvPr/>
        </p:nvGrpSpPr>
        <p:grpSpPr>
          <a:xfrm>
            <a:off x="3851920" y="3645024"/>
            <a:ext cx="144016" cy="144016"/>
            <a:chOff x="1907704" y="1700808"/>
            <a:chExt cx="144016" cy="144016"/>
          </a:xfrm>
        </p:grpSpPr>
        <p:sp>
          <p:nvSpPr>
            <p:cNvPr id="114" name="Prostokąt 113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5" name="Łącznik prosty 114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a 116"/>
          <p:cNvGrpSpPr/>
          <p:nvPr/>
        </p:nvGrpSpPr>
        <p:grpSpPr>
          <a:xfrm>
            <a:off x="5724128" y="3645024"/>
            <a:ext cx="144016" cy="144016"/>
            <a:chOff x="1907704" y="1700808"/>
            <a:chExt cx="144016" cy="144016"/>
          </a:xfrm>
        </p:grpSpPr>
        <p:sp>
          <p:nvSpPr>
            <p:cNvPr id="118" name="Prostokąt 117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9" name="Łącznik prosty 118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Łącznik prosty 119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5" name="Prostokąt 64"/>
          <p:cNvSpPr/>
          <p:nvPr/>
        </p:nvSpPr>
        <p:spPr>
          <a:xfrm>
            <a:off x="251520" y="4365104"/>
            <a:ext cx="1728192" cy="2232248"/>
          </a:xfrm>
          <a:prstGeom prst="rect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PLAYER COLOURS</a:t>
            </a:r>
          </a:p>
          <a:p>
            <a:pPr algn="ctr"/>
            <a:r>
              <a:rPr lang="pl-PL" sz="1400" dirty="0" smtClean="0"/>
              <a:t>Format: RGB</a:t>
            </a:r>
          </a:p>
          <a:p>
            <a:pPr algn="ctr"/>
            <a:endParaRPr lang="pl-PL" sz="1400" dirty="0" smtClean="0"/>
          </a:p>
          <a:p>
            <a:pPr algn="ctr"/>
            <a:r>
              <a:rPr lang="pl-PL" sz="1400" dirty="0" smtClean="0"/>
              <a:t>0, 255, 253</a:t>
            </a:r>
          </a:p>
          <a:p>
            <a:pPr algn="ctr"/>
            <a:r>
              <a:rPr lang="pl-PL" sz="1400" dirty="0" smtClean="0"/>
              <a:t>102, 255, 102</a:t>
            </a:r>
          </a:p>
          <a:p>
            <a:pPr algn="ctr"/>
            <a:r>
              <a:rPr lang="pl-PL" sz="1400" dirty="0" smtClean="0"/>
              <a:t>204, 255, 102</a:t>
            </a:r>
          </a:p>
          <a:p>
            <a:pPr algn="ctr"/>
            <a:r>
              <a:rPr lang="pl-PL" sz="1400" dirty="0" smtClean="0"/>
              <a:t>51, 153, 102</a:t>
            </a:r>
          </a:p>
          <a:p>
            <a:pPr algn="ctr"/>
            <a:r>
              <a:rPr lang="pl-PL" sz="1400" dirty="0" smtClean="0"/>
              <a:t>102, </a:t>
            </a:r>
            <a:r>
              <a:rPr lang="pl-PL" sz="1400" dirty="0" err="1" smtClean="0"/>
              <a:t>102</a:t>
            </a:r>
            <a:r>
              <a:rPr lang="pl-PL" sz="1400" dirty="0" smtClean="0"/>
              <a:t>, 153</a:t>
            </a:r>
          </a:p>
          <a:p>
            <a:pPr algn="ctr"/>
            <a:r>
              <a:rPr lang="pl-PL" sz="1400" dirty="0" smtClean="0"/>
              <a:t>204, 102, 255</a:t>
            </a:r>
          </a:p>
        </p:txBody>
      </p:sp>
      <p:sp>
        <p:nvSpPr>
          <p:cNvPr id="66" name="Prostokąt 65"/>
          <p:cNvSpPr/>
          <p:nvPr/>
        </p:nvSpPr>
        <p:spPr>
          <a:xfrm>
            <a:off x="7164288" y="5445224"/>
            <a:ext cx="1224136" cy="11521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46, 49, 56</a:t>
            </a:r>
          </a:p>
          <a:p>
            <a:r>
              <a:rPr lang="pl-PL" sz="1400" dirty="0" smtClean="0"/>
              <a:t>69, 73, </a:t>
            </a:r>
            <a:r>
              <a:rPr lang="pl-PL" sz="1400" dirty="0" smtClean="0"/>
              <a:t>84</a:t>
            </a:r>
          </a:p>
          <a:p>
            <a:r>
              <a:rPr lang="pl-PL" sz="1400" dirty="0" smtClean="0"/>
              <a:t>34, 37, 44</a:t>
            </a:r>
          </a:p>
          <a:p>
            <a:r>
              <a:rPr lang="pl-PL" sz="1400" dirty="0" smtClean="0"/>
              <a:t>150, </a:t>
            </a:r>
            <a:r>
              <a:rPr lang="pl-PL" sz="1400" dirty="0" err="1" smtClean="0"/>
              <a:t>150</a:t>
            </a:r>
            <a:r>
              <a:rPr lang="pl-PL" sz="1400" dirty="0" smtClean="0"/>
              <a:t>, </a:t>
            </a:r>
            <a:r>
              <a:rPr lang="pl-PL" sz="1400" dirty="0" err="1" smtClean="0"/>
              <a:t>150</a:t>
            </a:r>
            <a:endParaRPr lang="pl-PL" sz="1400" dirty="0" smtClean="0"/>
          </a:p>
          <a:p>
            <a:r>
              <a:rPr lang="pl-PL" sz="1400" dirty="0" smtClean="0"/>
              <a:t>255, </a:t>
            </a:r>
            <a:r>
              <a:rPr lang="pl-PL" sz="1400" dirty="0" err="1" smtClean="0"/>
              <a:t>255</a:t>
            </a:r>
            <a:r>
              <a:rPr lang="pl-PL" sz="1400" dirty="0" smtClean="0"/>
              <a:t>, </a:t>
            </a:r>
            <a:r>
              <a:rPr lang="pl-PL" sz="1400" dirty="0" err="1" smtClean="0"/>
              <a:t>255</a:t>
            </a:r>
            <a:endParaRPr lang="pl-PL" sz="1400" dirty="0" smtClean="0"/>
          </a:p>
        </p:txBody>
      </p:sp>
      <p:sp>
        <p:nvSpPr>
          <p:cNvPr id="67" name="Prostokąt 66"/>
          <p:cNvSpPr/>
          <p:nvPr/>
        </p:nvSpPr>
        <p:spPr>
          <a:xfrm>
            <a:off x="2267744" y="5445224"/>
            <a:ext cx="4608512" cy="11521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BACKGROUND</a:t>
            </a:r>
          </a:p>
          <a:p>
            <a:r>
              <a:rPr lang="pl-PL" sz="1400" dirty="0" smtClean="0"/>
              <a:t>PLAYER FIELDS / MENU FIELDS / START BUTTON</a:t>
            </a:r>
          </a:p>
          <a:p>
            <a:r>
              <a:rPr lang="pl-PL" sz="1400" dirty="0" smtClean="0"/>
              <a:t>MENU HEADINGS / LEFT/RIGHT BUTTONS / INACTIVE SLIDER</a:t>
            </a:r>
          </a:p>
          <a:p>
            <a:r>
              <a:rPr lang="pl-PL" sz="1400" dirty="0" smtClean="0"/>
              <a:t>ACTIVE SLIDER </a:t>
            </a:r>
          </a:p>
          <a:p>
            <a:r>
              <a:rPr lang="pl-PL" sz="1400" dirty="0" smtClean="0"/>
              <a:t>TEXT / X BUTTONS / SLIDER POINT</a:t>
            </a:r>
          </a:p>
        </p:txBody>
      </p:sp>
      <p:sp>
        <p:nvSpPr>
          <p:cNvPr id="69" name="Prostokąt 68"/>
          <p:cNvSpPr/>
          <p:nvPr/>
        </p:nvSpPr>
        <p:spPr>
          <a:xfrm>
            <a:off x="6660232" y="4509120"/>
            <a:ext cx="1440160" cy="288032"/>
          </a:xfrm>
          <a:prstGeom prst="rect">
            <a:avLst/>
          </a:prstGeom>
          <a:solidFill>
            <a:srgbClr val="969696"/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150, </a:t>
            </a:r>
            <a:r>
              <a:rPr lang="pl-PL" sz="1400" dirty="0" err="1" smtClean="0"/>
              <a:t>150</a:t>
            </a:r>
            <a:r>
              <a:rPr lang="pl-PL" sz="1400" dirty="0" smtClean="0"/>
              <a:t>, </a:t>
            </a:r>
            <a:r>
              <a:rPr lang="pl-PL" sz="1400" dirty="0" err="1" smtClean="0"/>
              <a:t>150</a:t>
            </a:r>
            <a:endParaRPr lang="pl-PL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0, 255, 253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102, 255, 102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CCFF66"/>
          </a:solidFill>
          <a:ln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204, 255, 102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51, 153, 102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102, </a:t>
            </a:r>
            <a:r>
              <a:rPr lang="pl-PL" sz="1400" dirty="0" err="1" smtClean="0">
                <a:solidFill>
                  <a:schemeClr val="bg1"/>
                </a:solidFill>
              </a:rPr>
              <a:t>102</a:t>
            </a:r>
            <a:r>
              <a:rPr lang="pl-PL" sz="1400" dirty="0" smtClean="0">
                <a:solidFill>
                  <a:schemeClr val="bg1"/>
                </a:solidFill>
              </a:rPr>
              <a:t>, 153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204, 102, 255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zaokrąglony 23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zaokrąglony 24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969696"/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Elipsa 25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Elipsa 28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zaokrąglony 29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969696"/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Elipsa 27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/>
          <p:cNvSpPr/>
          <p:nvPr/>
        </p:nvSpPr>
        <p:spPr>
          <a:xfrm>
            <a:off x="269979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4" name="Prostokąt 33"/>
          <p:cNvSpPr/>
          <p:nvPr/>
        </p:nvSpPr>
        <p:spPr>
          <a:xfrm>
            <a:off x="341987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40" name="Prostokąt 39"/>
          <p:cNvSpPr/>
          <p:nvPr/>
        </p:nvSpPr>
        <p:spPr>
          <a:xfrm>
            <a:off x="457200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529208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82758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154766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4" name="Prostokąt 43"/>
          <p:cNvSpPr/>
          <p:nvPr/>
        </p:nvSpPr>
        <p:spPr>
          <a:xfrm>
            <a:off x="82758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154766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6" name="Prostokąt 45"/>
          <p:cNvSpPr/>
          <p:nvPr/>
        </p:nvSpPr>
        <p:spPr>
          <a:xfrm>
            <a:off x="269979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341987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2" name="Grupa 54"/>
          <p:cNvGrpSpPr/>
          <p:nvPr/>
        </p:nvGrpSpPr>
        <p:grpSpPr>
          <a:xfrm>
            <a:off x="1979712" y="1700808"/>
            <a:ext cx="144016" cy="144016"/>
            <a:chOff x="1907704" y="1700808"/>
            <a:chExt cx="144016" cy="144016"/>
          </a:xfrm>
        </p:grpSpPr>
        <p:sp>
          <p:nvSpPr>
            <p:cNvPr id="52" name="Prostokąt 5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Prostokąt 47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9" name="Prostokąt 48"/>
          <p:cNvSpPr/>
          <p:nvPr/>
        </p:nvSpPr>
        <p:spPr>
          <a:xfrm>
            <a:off x="529208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3" name="Grupa 100"/>
          <p:cNvGrpSpPr/>
          <p:nvPr/>
        </p:nvGrpSpPr>
        <p:grpSpPr>
          <a:xfrm>
            <a:off x="3851920" y="1700808"/>
            <a:ext cx="144016" cy="144016"/>
            <a:chOff x="1907704" y="1700808"/>
            <a:chExt cx="144016" cy="144016"/>
          </a:xfrm>
        </p:grpSpPr>
        <p:sp>
          <p:nvSpPr>
            <p:cNvPr id="102" name="Prostokąt 10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3" name="Łącznik prosty 10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a 104"/>
          <p:cNvGrpSpPr/>
          <p:nvPr/>
        </p:nvGrpSpPr>
        <p:grpSpPr>
          <a:xfrm>
            <a:off x="5724128" y="1700808"/>
            <a:ext cx="144016" cy="144016"/>
            <a:chOff x="1907704" y="1700808"/>
            <a:chExt cx="144016" cy="144016"/>
          </a:xfrm>
        </p:grpSpPr>
        <p:sp>
          <p:nvSpPr>
            <p:cNvPr id="106" name="Prostokąt 105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7" name="Łącznik prosty 106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a 108"/>
          <p:cNvGrpSpPr/>
          <p:nvPr/>
        </p:nvGrpSpPr>
        <p:grpSpPr>
          <a:xfrm>
            <a:off x="1979712" y="3645024"/>
            <a:ext cx="144016" cy="144016"/>
            <a:chOff x="1907704" y="1700808"/>
            <a:chExt cx="144016" cy="144016"/>
          </a:xfrm>
        </p:grpSpPr>
        <p:sp>
          <p:nvSpPr>
            <p:cNvPr id="110" name="Prostokąt 109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1" name="Łącznik prosty 110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a 112"/>
          <p:cNvGrpSpPr/>
          <p:nvPr/>
        </p:nvGrpSpPr>
        <p:grpSpPr>
          <a:xfrm>
            <a:off x="3851920" y="3645024"/>
            <a:ext cx="144016" cy="144016"/>
            <a:chOff x="1907704" y="1700808"/>
            <a:chExt cx="144016" cy="144016"/>
          </a:xfrm>
        </p:grpSpPr>
        <p:sp>
          <p:nvSpPr>
            <p:cNvPr id="114" name="Prostokąt 113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5" name="Łącznik prosty 114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a 116"/>
          <p:cNvGrpSpPr/>
          <p:nvPr/>
        </p:nvGrpSpPr>
        <p:grpSpPr>
          <a:xfrm>
            <a:off x="5724128" y="3645024"/>
            <a:ext cx="144016" cy="144016"/>
            <a:chOff x="1907704" y="1700808"/>
            <a:chExt cx="144016" cy="144016"/>
          </a:xfrm>
        </p:grpSpPr>
        <p:sp>
          <p:nvSpPr>
            <p:cNvPr id="118" name="Prostokąt 117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9" name="Łącznik prosty 118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Łącznik prosty 119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5" name="Prostokąt 64"/>
          <p:cNvSpPr/>
          <p:nvPr/>
        </p:nvSpPr>
        <p:spPr>
          <a:xfrm>
            <a:off x="251520" y="4365104"/>
            <a:ext cx="1728192" cy="2232248"/>
          </a:xfrm>
          <a:prstGeom prst="rect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PLAYER COLOURS</a:t>
            </a:r>
          </a:p>
          <a:p>
            <a:pPr algn="ctr"/>
            <a:r>
              <a:rPr lang="pl-PL" sz="1400" dirty="0" smtClean="0"/>
              <a:t>Format: RGB</a:t>
            </a:r>
          </a:p>
          <a:p>
            <a:pPr algn="ctr"/>
            <a:endParaRPr lang="pl-PL" sz="1400" dirty="0" smtClean="0"/>
          </a:p>
          <a:p>
            <a:pPr algn="ctr"/>
            <a:r>
              <a:rPr lang="pl-PL" sz="1400" dirty="0" smtClean="0"/>
              <a:t>0, 255, 253</a:t>
            </a:r>
          </a:p>
          <a:p>
            <a:pPr algn="ctr"/>
            <a:r>
              <a:rPr lang="pl-PL" sz="1400" dirty="0" smtClean="0"/>
              <a:t>102, 255, 102</a:t>
            </a:r>
          </a:p>
          <a:p>
            <a:pPr algn="ctr"/>
            <a:r>
              <a:rPr lang="pl-PL" sz="1400" dirty="0" smtClean="0"/>
              <a:t>204, 255, 102</a:t>
            </a:r>
          </a:p>
          <a:p>
            <a:pPr algn="ctr"/>
            <a:r>
              <a:rPr lang="pl-PL" sz="1400" dirty="0" smtClean="0"/>
              <a:t>51, 153, 102</a:t>
            </a:r>
          </a:p>
          <a:p>
            <a:pPr algn="ctr"/>
            <a:r>
              <a:rPr lang="pl-PL" sz="1400" dirty="0" smtClean="0"/>
              <a:t>102, </a:t>
            </a:r>
            <a:r>
              <a:rPr lang="pl-PL" sz="1400" dirty="0" err="1" smtClean="0"/>
              <a:t>102</a:t>
            </a:r>
            <a:r>
              <a:rPr lang="pl-PL" sz="1400" dirty="0" smtClean="0"/>
              <a:t>, 153</a:t>
            </a:r>
          </a:p>
          <a:p>
            <a:pPr algn="ctr"/>
            <a:r>
              <a:rPr lang="pl-PL" sz="1400" dirty="0" smtClean="0"/>
              <a:t>204, 102, 255</a:t>
            </a:r>
          </a:p>
        </p:txBody>
      </p:sp>
      <p:sp>
        <p:nvSpPr>
          <p:cNvPr id="66" name="Prostokąt 65"/>
          <p:cNvSpPr/>
          <p:nvPr/>
        </p:nvSpPr>
        <p:spPr>
          <a:xfrm>
            <a:off x="7164288" y="5445224"/>
            <a:ext cx="1224136" cy="11521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46, 49, 56</a:t>
            </a:r>
          </a:p>
          <a:p>
            <a:r>
              <a:rPr lang="pl-PL" sz="1400" dirty="0" smtClean="0"/>
              <a:t>69, 73, </a:t>
            </a:r>
            <a:r>
              <a:rPr lang="pl-PL" sz="1400" dirty="0" smtClean="0"/>
              <a:t>84</a:t>
            </a:r>
          </a:p>
          <a:p>
            <a:r>
              <a:rPr lang="pl-PL" sz="1400" dirty="0" smtClean="0"/>
              <a:t>34, 37, 44</a:t>
            </a:r>
          </a:p>
          <a:p>
            <a:r>
              <a:rPr lang="pl-PL" sz="1400" dirty="0" smtClean="0"/>
              <a:t>150, </a:t>
            </a:r>
            <a:r>
              <a:rPr lang="pl-PL" sz="1400" dirty="0" err="1" smtClean="0"/>
              <a:t>150</a:t>
            </a:r>
            <a:r>
              <a:rPr lang="pl-PL" sz="1400" dirty="0" smtClean="0"/>
              <a:t>, </a:t>
            </a:r>
            <a:r>
              <a:rPr lang="pl-PL" sz="1400" dirty="0" err="1" smtClean="0"/>
              <a:t>150</a:t>
            </a:r>
            <a:endParaRPr lang="pl-PL" sz="1400" dirty="0" smtClean="0"/>
          </a:p>
          <a:p>
            <a:r>
              <a:rPr lang="pl-PL" sz="1400" dirty="0" smtClean="0"/>
              <a:t>255, </a:t>
            </a:r>
            <a:r>
              <a:rPr lang="pl-PL" sz="1400" dirty="0" err="1" smtClean="0"/>
              <a:t>255</a:t>
            </a:r>
            <a:r>
              <a:rPr lang="pl-PL" sz="1400" dirty="0" smtClean="0"/>
              <a:t>, </a:t>
            </a:r>
            <a:r>
              <a:rPr lang="pl-PL" sz="1400" dirty="0" err="1" smtClean="0"/>
              <a:t>255</a:t>
            </a:r>
            <a:endParaRPr lang="pl-PL" sz="1400" dirty="0" smtClean="0"/>
          </a:p>
        </p:txBody>
      </p:sp>
      <p:sp>
        <p:nvSpPr>
          <p:cNvPr id="67" name="Prostokąt 66"/>
          <p:cNvSpPr/>
          <p:nvPr/>
        </p:nvSpPr>
        <p:spPr>
          <a:xfrm>
            <a:off x="2267744" y="5445224"/>
            <a:ext cx="4608512" cy="11521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BACKGROUND</a:t>
            </a:r>
          </a:p>
          <a:p>
            <a:r>
              <a:rPr lang="pl-PL" sz="1400" dirty="0" smtClean="0"/>
              <a:t>PLAYER FIELDS / MENU FIELDS / START BUTTON</a:t>
            </a:r>
          </a:p>
          <a:p>
            <a:r>
              <a:rPr lang="pl-PL" sz="1400" dirty="0" smtClean="0"/>
              <a:t>MENU HEADINGS / LEFT/RIGHT BUTTONS / INACTIVE SLIDER</a:t>
            </a:r>
          </a:p>
          <a:p>
            <a:r>
              <a:rPr lang="pl-PL" sz="1400" dirty="0" smtClean="0"/>
              <a:t>ACTIVE SLIDER </a:t>
            </a:r>
          </a:p>
          <a:p>
            <a:r>
              <a:rPr lang="pl-PL" sz="1400" dirty="0" smtClean="0"/>
              <a:t>TEXT / X BUTTONS / SLIDER POINT</a:t>
            </a:r>
          </a:p>
        </p:txBody>
      </p:sp>
      <p:sp>
        <p:nvSpPr>
          <p:cNvPr id="69" name="Prostokąt 68"/>
          <p:cNvSpPr/>
          <p:nvPr/>
        </p:nvSpPr>
        <p:spPr>
          <a:xfrm>
            <a:off x="6660232" y="4509120"/>
            <a:ext cx="1440160" cy="288032"/>
          </a:xfrm>
          <a:prstGeom prst="rect">
            <a:avLst/>
          </a:prstGeom>
          <a:solidFill>
            <a:srgbClr val="969696"/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150, </a:t>
            </a:r>
            <a:r>
              <a:rPr lang="pl-PL" sz="1400" dirty="0" err="1" smtClean="0"/>
              <a:t>150</a:t>
            </a:r>
            <a:r>
              <a:rPr lang="pl-PL" sz="1400" dirty="0" smtClean="0"/>
              <a:t>, </a:t>
            </a:r>
            <a:r>
              <a:rPr lang="pl-PL" sz="1400" dirty="0" err="1" smtClean="0"/>
              <a:t>150</a:t>
            </a:r>
            <a:endParaRPr lang="pl-PL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1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2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99CC00"/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3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ARENA</a:t>
            </a:r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4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6600FF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5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CC00FF"/>
          </a:solidFill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6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SPEED</a:t>
            </a:r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SIZE</a:t>
            </a:r>
            <a:endParaRPr lang="pl-PL" sz="1400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zaokrąglony 23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zaokrąglony 24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969696"/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Elipsa 25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Elipsa 28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zaokrąglony 29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969696"/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Elipsa 27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" name="Grupa 54"/>
          <p:cNvGrpSpPr/>
          <p:nvPr/>
        </p:nvGrpSpPr>
        <p:grpSpPr>
          <a:xfrm>
            <a:off x="1979712" y="1700808"/>
            <a:ext cx="144016" cy="144016"/>
            <a:chOff x="1907704" y="1700808"/>
            <a:chExt cx="144016" cy="144016"/>
          </a:xfrm>
        </p:grpSpPr>
        <p:sp>
          <p:nvSpPr>
            <p:cNvPr id="52" name="Prostokąt 5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a 100"/>
          <p:cNvGrpSpPr/>
          <p:nvPr/>
        </p:nvGrpSpPr>
        <p:grpSpPr>
          <a:xfrm>
            <a:off x="3851920" y="1700808"/>
            <a:ext cx="144016" cy="144016"/>
            <a:chOff x="1907704" y="1700808"/>
            <a:chExt cx="144016" cy="144016"/>
          </a:xfrm>
        </p:grpSpPr>
        <p:sp>
          <p:nvSpPr>
            <p:cNvPr id="102" name="Prostokąt 10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3" name="Łącznik prosty 10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a 104"/>
          <p:cNvGrpSpPr/>
          <p:nvPr/>
        </p:nvGrpSpPr>
        <p:grpSpPr>
          <a:xfrm>
            <a:off x="5724128" y="1700808"/>
            <a:ext cx="144016" cy="144016"/>
            <a:chOff x="1907704" y="1700808"/>
            <a:chExt cx="144016" cy="144016"/>
          </a:xfrm>
        </p:grpSpPr>
        <p:sp>
          <p:nvSpPr>
            <p:cNvPr id="106" name="Prostokąt 105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7" name="Łącznik prosty 106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a 108"/>
          <p:cNvGrpSpPr/>
          <p:nvPr/>
        </p:nvGrpSpPr>
        <p:grpSpPr>
          <a:xfrm>
            <a:off x="1979712" y="3645024"/>
            <a:ext cx="144016" cy="144016"/>
            <a:chOff x="1907704" y="1700808"/>
            <a:chExt cx="144016" cy="144016"/>
          </a:xfrm>
        </p:grpSpPr>
        <p:sp>
          <p:nvSpPr>
            <p:cNvPr id="110" name="Prostokąt 109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1" name="Łącznik prosty 110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a 112"/>
          <p:cNvGrpSpPr/>
          <p:nvPr/>
        </p:nvGrpSpPr>
        <p:grpSpPr>
          <a:xfrm>
            <a:off x="3851920" y="3645024"/>
            <a:ext cx="144016" cy="144016"/>
            <a:chOff x="1907704" y="1700808"/>
            <a:chExt cx="144016" cy="144016"/>
          </a:xfrm>
        </p:grpSpPr>
        <p:sp>
          <p:nvSpPr>
            <p:cNvPr id="114" name="Prostokąt 113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5" name="Łącznik prosty 114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a 116"/>
          <p:cNvGrpSpPr/>
          <p:nvPr/>
        </p:nvGrpSpPr>
        <p:grpSpPr>
          <a:xfrm>
            <a:off x="5724128" y="3645024"/>
            <a:ext cx="144016" cy="144016"/>
            <a:chOff x="1907704" y="1700808"/>
            <a:chExt cx="144016" cy="144016"/>
          </a:xfrm>
        </p:grpSpPr>
        <p:sp>
          <p:nvSpPr>
            <p:cNvPr id="118" name="Prostokąt 117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9" name="Łącznik prosty 118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Łącznik prosty 119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START</a:t>
            </a:r>
            <a:endParaRPr lang="pl-PL" dirty="0"/>
          </a:p>
        </p:txBody>
      </p:sp>
      <p:sp>
        <p:nvSpPr>
          <p:cNvPr id="70" name="Prostokąt 69"/>
          <p:cNvSpPr/>
          <p:nvPr/>
        </p:nvSpPr>
        <p:spPr>
          <a:xfrm>
            <a:off x="269979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71" name="Prostokąt 70"/>
          <p:cNvSpPr/>
          <p:nvPr/>
        </p:nvSpPr>
        <p:spPr>
          <a:xfrm>
            <a:off x="341987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bg1"/>
                </a:solidFill>
              </a:rPr>
              <a:t>N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72" name="Prostokąt 71"/>
          <p:cNvSpPr/>
          <p:nvPr/>
        </p:nvSpPr>
        <p:spPr>
          <a:xfrm>
            <a:off x="457200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73" name="Prostokąt 72"/>
          <p:cNvSpPr/>
          <p:nvPr/>
        </p:nvSpPr>
        <p:spPr>
          <a:xfrm>
            <a:off x="529208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V</a:t>
            </a:r>
            <a:endParaRPr lang="pl-PL" dirty="0"/>
          </a:p>
        </p:txBody>
      </p:sp>
      <p:sp>
        <p:nvSpPr>
          <p:cNvPr id="74" name="Prostokąt 73"/>
          <p:cNvSpPr/>
          <p:nvPr/>
        </p:nvSpPr>
        <p:spPr>
          <a:xfrm>
            <a:off x="82758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75" name="Prostokąt 74"/>
          <p:cNvSpPr/>
          <p:nvPr/>
        </p:nvSpPr>
        <p:spPr>
          <a:xfrm>
            <a:off x="154766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pl-PL" dirty="0"/>
          </a:p>
        </p:txBody>
      </p:sp>
      <p:sp>
        <p:nvSpPr>
          <p:cNvPr id="76" name="Prostokąt 75"/>
          <p:cNvSpPr/>
          <p:nvPr/>
        </p:nvSpPr>
        <p:spPr>
          <a:xfrm>
            <a:off x="82758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</a:t>
            </a:r>
            <a:endParaRPr lang="pl-PL" dirty="0"/>
          </a:p>
        </p:txBody>
      </p:sp>
      <p:sp>
        <p:nvSpPr>
          <p:cNvPr id="77" name="Prostokąt 76"/>
          <p:cNvSpPr/>
          <p:nvPr/>
        </p:nvSpPr>
        <p:spPr>
          <a:xfrm>
            <a:off x="154766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Y</a:t>
            </a:r>
            <a:endParaRPr lang="pl-PL" dirty="0"/>
          </a:p>
        </p:txBody>
      </p:sp>
      <p:sp>
        <p:nvSpPr>
          <p:cNvPr id="78" name="Prostokąt 77"/>
          <p:cNvSpPr/>
          <p:nvPr/>
        </p:nvSpPr>
        <p:spPr>
          <a:xfrm>
            <a:off x="269979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79" name="Prostokąt 78"/>
          <p:cNvSpPr/>
          <p:nvPr/>
        </p:nvSpPr>
        <p:spPr>
          <a:xfrm>
            <a:off x="341987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</a:t>
            </a:r>
            <a:endParaRPr lang="pl-PL" dirty="0"/>
          </a:p>
        </p:txBody>
      </p:sp>
      <p:sp>
        <p:nvSpPr>
          <p:cNvPr id="80" name="Prostokąt 79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6</a:t>
            </a:r>
            <a:endParaRPr lang="pl-PL" dirty="0"/>
          </a:p>
        </p:txBody>
      </p:sp>
      <p:sp>
        <p:nvSpPr>
          <p:cNvPr id="81" name="Prostokąt 80"/>
          <p:cNvSpPr/>
          <p:nvPr/>
        </p:nvSpPr>
        <p:spPr>
          <a:xfrm>
            <a:off x="529208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9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1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2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3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ARENA</a:t>
            </a:r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4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5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bg1"/>
                </a:solidFill>
              </a:rPr>
              <a:t>PLAYER 6</a:t>
            </a:r>
            <a:endParaRPr lang="pl-PL" sz="1400" dirty="0">
              <a:solidFill>
                <a:schemeClr val="bg1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SPEED</a:t>
            </a:r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SIZE</a:t>
            </a:r>
            <a:endParaRPr lang="pl-PL" sz="1400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zaokrąglony 23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zaokrąglony 24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Elipsa 25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Elipsa 28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zaokrąglony 29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Elipsa 27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" name="Grupa 54"/>
          <p:cNvGrpSpPr/>
          <p:nvPr/>
        </p:nvGrpSpPr>
        <p:grpSpPr>
          <a:xfrm>
            <a:off x="1979712" y="1700808"/>
            <a:ext cx="144016" cy="144016"/>
            <a:chOff x="1907704" y="1700808"/>
            <a:chExt cx="144016" cy="144016"/>
          </a:xfrm>
        </p:grpSpPr>
        <p:sp>
          <p:nvSpPr>
            <p:cNvPr id="52" name="Prostokąt 5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a 100"/>
          <p:cNvGrpSpPr/>
          <p:nvPr/>
        </p:nvGrpSpPr>
        <p:grpSpPr>
          <a:xfrm>
            <a:off x="3851920" y="1700808"/>
            <a:ext cx="144016" cy="144016"/>
            <a:chOff x="1907704" y="1700808"/>
            <a:chExt cx="144016" cy="144016"/>
          </a:xfrm>
        </p:grpSpPr>
        <p:sp>
          <p:nvSpPr>
            <p:cNvPr id="102" name="Prostokąt 10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3" name="Łącznik prosty 10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a 104"/>
          <p:cNvGrpSpPr/>
          <p:nvPr/>
        </p:nvGrpSpPr>
        <p:grpSpPr>
          <a:xfrm>
            <a:off x="5724128" y="1700808"/>
            <a:ext cx="144016" cy="144016"/>
            <a:chOff x="1907704" y="1700808"/>
            <a:chExt cx="144016" cy="144016"/>
          </a:xfrm>
        </p:grpSpPr>
        <p:sp>
          <p:nvSpPr>
            <p:cNvPr id="106" name="Prostokąt 105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7" name="Łącznik prosty 106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a 108"/>
          <p:cNvGrpSpPr/>
          <p:nvPr/>
        </p:nvGrpSpPr>
        <p:grpSpPr>
          <a:xfrm>
            <a:off x="1979712" y="3645024"/>
            <a:ext cx="144016" cy="144016"/>
            <a:chOff x="1907704" y="1700808"/>
            <a:chExt cx="144016" cy="144016"/>
          </a:xfrm>
        </p:grpSpPr>
        <p:sp>
          <p:nvSpPr>
            <p:cNvPr id="110" name="Prostokąt 109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1" name="Łącznik prosty 110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a 112"/>
          <p:cNvGrpSpPr/>
          <p:nvPr/>
        </p:nvGrpSpPr>
        <p:grpSpPr>
          <a:xfrm>
            <a:off x="3851920" y="3645024"/>
            <a:ext cx="144016" cy="144016"/>
            <a:chOff x="1907704" y="1700808"/>
            <a:chExt cx="144016" cy="144016"/>
          </a:xfrm>
        </p:grpSpPr>
        <p:sp>
          <p:nvSpPr>
            <p:cNvPr id="114" name="Prostokąt 113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5" name="Łącznik prosty 114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a 116"/>
          <p:cNvGrpSpPr/>
          <p:nvPr/>
        </p:nvGrpSpPr>
        <p:grpSpPr>
          <a:xfrm>
            <a:off x="5724128" y="3645024"/>
            <a:ext cx="144016" cy="144016"/>
            <a:chOff x="1907704" y="1700808"/>
            <a:chExt cx="144016" cy="144016"/>
          </a:xfrm>
        </p:grpSpPr>
        <p:sp>
          <p:nvSpPr>
            <p:cNvPr id="118" name="Prostokąt 117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9" name="Łącznik prosty 118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Łącznik prosty 119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START</a:t>
            </a:r>
            <a:endParaRPr lang="pl-PL" dirty="0"/>
          </a:p>
        </p:txBody>
      </p:sp>
      <p:sp>
        <p:nvSpPr>
          <p:cNvPr id="75" name="Prostokąt 74"/>
          <p:cNvSpPr/>
          <p:nvPr/>
        </p:nvSpPr>
        <p:spPr>
          <a:xfrm>
            <a:off x="269979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76" name="Prostokąt 75"/>
          <p:cNvSpPr/>
          <p:nvPr/>
        </p:nvSpPr>
        <p:spPr>
          <a:xfrm>
            <a:off x="341987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bg1"/>
                </a:solidFill>
              </a:rPr>
              <a:t>N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77" name="Prostokąt 76"/>
          <p:cNvSpPr/>
          <p:nvPr/>
        </p:nvSpPr>
        <p:spPr>
          <a:xfrm>
            <a:off x="457200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78" name="Prostokąt 77"/>
          <p:cNvSpPr/>
          <p:nvPr/>
        </p:nvSpPr>
        <p:spPr>
          <a:xfrm>
            <a:off x="529208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V</a:t>
            </a:r>
            <a:endParaRPr lang="pl-PL" dirty="0"/>
          </a:p>
        </p:txBody>
      </p:sp>
      <p:sp>
        <p:nvSpPr>
          <p:cNvPr id="79" name="Prostokąt 78"/>
          <p:cNvSpPr/>
          <p:nvPr/>
        </p:nvSpPr>
        <p:spPr>
          <a:xfrm>
            <a:off x="82758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80" name="Prostokąt 79"/>
          <p:cNvSpPr/>
          <p:nvPr/>
        </p:nvSpPr>
        <p:spPr>
          <a:xfrm>
            <a:off x="154766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pl-PL" dirty="0"/>
          </a:p>
        </p:txBody>
      </p:sp>
      <p:sp>
        <p:nvSpPr>
          <p:cNvPr id="81" name="Prostokąt 80"/>
          <p:cNvSpPr/>
          <p:nvPr/>
        </p:nvSpPr>
        <p:spPr>
          <a:xfrm>
            <a:off x="82758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</a:t>
            </a:r>
            <a:endParaRPr lang="pl-PL" dirty="0"/>
          </a:p>
        </p:txBody>
      </p:sp>
      <p:sp>
        <p:nvSpPr>
          <p:cNvPr id="82" name="Prostokąt 81"/>
          <p:cNvSpPr/>
          <p:nvPr/>
        </p:nvSpPr>
        <p:spPr>
          <a:xfrm>
            <a:off x="154766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Y</a:t>
            </a:r>
            <a:endParaRPr lang="pl-PL" dirty="0"/>
          </a:p>
        </p:txBody>
      </p:sp>
      <p:sp>
        <p:nvSpPr>
          <p:cNvPr id="83" name="Prostokąt 82"/>
          <p:cNvSpPr/>
          <p:nvPr/>
        </p:nvSpPr>
        <p:spPr>
          <a:xfrm>
            <a:off x="269979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84" name="Prostokąt 83"/>
          <p:cNvSpPr/>
          <p:nvPr/>
        </p:nvSpPr>
        <p:spPr>
          <a:xfrm>
            <a:off x="341987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</a:t>
            </a:r>
            <a:endParaRPr lang="pl-PL" dirty="0"/>
          </a:p>
        </p:txBody>
      </p:sp>
      <p:sp>
        <p:nvSpPr>
          <p:cNvPr id="85" name="Prostokąt 84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6</a:t>
            </a:r>
            <a:endParaRPr lang="pl-PL" dirty="0"/>
          </a:p>
        </p:txBody>
      </p:sp>
      <p:sp>
        <p:nvSpPr>
          <p:cNvPr id="86" name="Prostokąt 85"/>
          <p:cNvSpPr/>
          <p:nvPr/>
        </p:nvSpPr>
        <p:spPr>
          <a:xfrm>
            <a:off x="529208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9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FIELD POSITIONS AND SIZES</a:t>
            </a:r>
            <a:endParaRPr lang="pl-PL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7" name="Prostokąt 76"/>
          <p:cNvSpPr/>
          <p:nvPr/>
        </p:nvSpPr>
        <p:spPr>
          <a:xfrm>
            <a:off x="683568" y="908720"/>
            <a:ext cx="7776864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GUI SIZE: 650x478 </a:t>
            </a:r>
          </a:p>
        </p:txBody>
      </p:sp>
      <p:sp>
        <p:nvSpPr>
          <p:cNvPr id="81" name="Prostokąt 80"/>
          <p:cNvSpPr/>
          <p:nvPr/>
        </p:nvSpPr>
        <p:spPr>
          <a:xfrm>
            <a:off x="3419872" y="2060848"/>
            <a:ext cx="1728192" cy="2520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PLAYER FIELDS</a:t>
            </a:r>
          </a:p>
          <a:p>
            <a:pPr algn="ctr"/>
            <a:r>
              <a:rPr lang="pl-PL" sz="1400" dirty="0" err="1" smtClean="0"/>
              <a:t>Rectangles</a:t>
            </a:r>
            <a:endParaRPr lang="pl-PL" sz="1400" dirty="0" smtClean="0"/>
          </a:p>
          <a:p>
            <a:pPr algn="ctr"/>
            <a:r>
              <a:rPr lang="pl-PL" sz="1400" dirty="0" smtClean="0"/>
              <a:t>Format: (x, y, w, h)</a:t>
            </a:r>
          </a:p>
          <a:p>
            <a:pPr algn="ctr"/>
            <a:r>
              <a:rPr lang="pl-PL" sz="1400" dirty="0" smtClean="0"/>
              <a:t>In </a:t>
            </a:r>
            <a:r>
              <a:rPr lang="pl-PL" sz="1400" dirty="0" err="1" smtClean="0"/>
              <a:t>pixels</a:t>
            </a:r>
            <a:endParaRPr lang="pl-PL" sz="1400" dirty="0" smtClean="0"/>
          </a:p>
          <a:p>
            <a:pPr algn="ctr"/>
            <a:endParaRPr lang="pl-PL" sz="1400" dirty="0" smtClean="0"/>
          </a:p>
          <a:p>
            <a:pPr algn="ctr"/>
            <a:r>
              <a:rPr lang="pl-PL" sz="1400" dirty="0" smtClean="0"/>
              <a:t>48, 110, 114, 119</a:t>
            </a:r>
          </a:p>
          <a:p>
            <a:pPr algn="ctr"/>
            <a:r>
              <a:rPr lang="pl-PL" sz="1400" dirty="0" smtClean="0"/>
              <a:t>181, </a:t>
            </a:r>
            <a:r>
              <a:rPr lang="pl-PL" sz="1400" dirty="0" smtClean="0"/>
              <a:t>110, 114, 119 </a:t>
            </a:r>
            <a:endParaRPr lang="pl-PL" sz="1400" dirty="0" smtClean="0"/>
          </a:p>
          <a:p>
            <a:pPr algn="ctr"/>
            <a:r>
              <a:rPr lang="pl-PL" sz="1400" dirty="0" smtClean="0"/>
              <a:t>314</a:t>
            </a:r>
            <a:r>
              <a:rPr lang="pl-PL" sz="1400" dirty="0" smtClean="0"/>
              <a:t>, </a:t>
            </a:r>
            <a:r>
              <a:rPr lang="pl-PL" sz="1400" dirty="0" smtClean="0"/>
              <a:t>110, 114, 119</a:t>
            </a:r>
          </a:p>
          <a:p>
            <a:pPr algn="ctr"/>
            <a:r>
              <a:rPr lang="pl-PL" sz="1400" dirty="0" smtClean="0"/>
              <a:t>48, 248, 114,  120</a:t>
            </a:r>
          </a:p>
          <a:p>
            <a:pPr algn="ctr"/>
            <a:r>
              <a:rPr lang="pl-PL" sz="1400" dirty="0" smtClean="0"/>
              <a:t>181, 248, 114, 120</a:t>
            </a:r>
          </a:p>
          <a:p>
            <a:pPr algn="ctr"/>
            <a:r>
              <a:rPr lang="pl-PL" sz="1400" dirty="0" smtClean="0"/>
              <a:t>314, 248, 114, 120</a:t>
            </a:r>
          </a:p>
        </p:txBody>
      </p:sp>
      <p:sp>
        <p:nvSpPr>
          <p:cNvPr id="126" name="Prostokąt 125"/>
          <p:cNvSpPr/>
          <p:nvPr/>
        </p:nvSpPr>
        <p:spPr>
          <a:xfrm>
            <a:off x="6588224" y="2060848"/>
            <a:ext cx="1656184" cy="21602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MENU FIELDS</a:t>
            </a:r>
          </a:p>
          <a:p>
            <a:pPr algn="ctr"/>
            <a:r>
              <a:rPr lang="pl-PL" sz="1400" dirty="0" err="1" smtClean="0"/>
              <a:t>Rectangles</a:t>
            </a:r>
            <a:endParaRPr lang="pl-PL" sz="1400" dirty="0" smtClean="0"/>
          </a:p>
          <a:p>
            <a:pPr algn="ctr"/>
            <a:r>
              <a:rPr lang="pl-PL" sz="1400" dirty="0" smtClean="0"/>
              <a:t>Format: (x, y, w, h)</a:t>
            </a:r>
          </a:p>
          <a:p>
            <a:pPr algn="ctr"/>
            <a:r>
              <a:rPr lang="pl-PL" sz="1400" dirty="0" smtClean="0"/>
              <a:t>In </a:t>
            </a:r>
            <a:r>
              <a:rPr lang="pl-PL" sz="1400" dirty="0" err="1" smtClean="0"/>
              <a:t>pixels</a:t>
            </a:r>
            <a:endParaRPr lang="pl-PL" sz="1400" dirty="0" smtClean="0"/>
          </a:p>
          <a:p>
            <a:pPr algn="ctr"/>
            <a:endParaRPr lang="pl-PL" sz="1400" dirty="0" smtClean="0"/>
          </a:p>
          <a:p>
            <a:pPr algn="ctr"/>
            <a:r>
              <a:rPr lang="pl-PL" sz="1400" dirty="0" smtClean="0"/>
              <a:t>447, 110, 155 ,58</a:t>
            </a:r>
          </a:p>
          <a:p>
            <a:pPr algn="ctr"/>
            <a:r>
              <a:rPr lang="pl-PL" sz="1400" dirty="0" smtClean="0"/>
              <a:t>447, 186, 155, 59</a:t>
            </a:r>
            <a:endParaRPr lang="pl-PL" sz="1400" dirty="0" smtClean="0"/>
          </a:p>
          <a:p>
            <a:pPr algn="ctr"/>
            <a:r>
              <a:rPr lang="pl-PL" sz="1400" dirty="0" smtClean="0"/>
              <a:t>447, 263, 155, 59</a:t>
            </a:r>
          </a:p>
          <a:p>
            <a:pPr algn="ctr"/>
            <a:r>
              <a:rPr lang="pl-PL" sz="1400" dirty="0" smtClean="0"/>
              <a:t>447, 340,  155, 28</a:t>
            </a:r>
          </a:p>
        </p:txBody>
      </p:sp>
      <p:cxnSp>
        <p:nvCxnSpPr>
          <p:cNvPr id="129" name="Łącznik prosty ze strzałką 128"/>
          <p:cNvCxnSpPr/>
          <p:nvPr/>
        </p:nvCxnSpPr>
        <p:spPr>
          <a:xfrm>
            <a:off x="683568" y="2996952"/>
            <a:ext cx="1584176" cy="0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Łącznik prosty ze strzałką 130"/>
          <p:cNvCxnSpPr/>
          <p:nvPr/>
        </p:nvCxnSpPr>
        <p:spPr>
          <a:xfrm>
            <a:off x="2051720" y="1556792"/>
            <a:ext cx="0" cy="1656184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Prostokąt 132"/>
          <p:cNvSpPr/>
          <p:nvPr/>
        </p:nvSpPr>
        <p:spPr>
          <a:xfrm>
            <a:off x="179512" y="1268760"/>
            <a:ext cx="5760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(</a:t>
            </a:r>
            <a:r>
              <a:rPr lang="pl-PL" sz="1600" dirty="0" err="1" smtClean="0"/>
              <a:t>x,y</a:t>
            </a:r>
            <a:r>
              <a:rPr lang="pl-PL" sz="1600" dirty="0" smtClean="0"/>
              <a:t>)</a:t>
            </a:r>
          </a:p>
        </p:txBody>
      </p:sp>
      <p:sp>
        <p:nvSpPr>
          <p:cNvPr id="134" name="Prostokąt 133"/>
          <p:cNvSpPr/>
          <p:nvPr/>
        </p:nvSpPr>
        <p:spPr>
          <a:xfrm>
            <a:off x="1187624" y="2708920"/>
            <a:ext cx="5760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w</a:t>
            </a:r>
          </a:p>
        </p:txBody>
      </p:sp>
      <p:sp>
        <p:nvSpPr>
          <p:cNvPr id="135" name="Prostokąt 134"/>
          <p:cNvSpPr/>
          <p:nvPr/>
        </p:nvSpPr>
        <p:spPr>
          <a:xfrm>
            <a:off x="1763688" y="2204864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h</a:t>
            </a:r>
          </a:p>
        </p:txBody>
      </p:sp>
      <p:sp>
        <p:nvSpPr>
          <p:cNvPr id="139" name="Dowolny kształt 138"/>
          <p:cNvSpPr/>
          <p:nvPr/>
        </p:nvSpPr>
        <p:spPr>
          <a:xfrm>
            <a:off x="669131" y="1540669"/>
            <a:ext cx="14152" cy="13716"/>
          </a:xfrm>
          <a:custGeom>
            <a:avLst/>
            <a:gdLst>
              <a:gd name="connsiteX0" fmla="*/ 4763 w 14152"/>
              <a:gd name="connsiteY0" fmla="*/ 7144 h 13716"/>
              <a:gd name="connsiteX1" fmla="*/ 7144 w 14152"/>
              <a:gd name="connsiteY1" fmla="*/ 0 h 13716"/>
              <a:gd name="connsiteX2" fmla="*/ 11907 w 14152"/>
              <a:gd name="connsiteY2" fmla="*/ 7144 h 13716"/>
              <a:gd name="connsiteX3" fmla="*/ 4763 w 14152"/>
              <a:gd name="connsiteY3" fmla="*/ 11906 h 13716"/>
              <a:gd name="connsiteX4" fmla="*/ 9525 w 14152"/>
              <a:gd name="connsiteY4" fmla="*/ 4762 h 13716"/>
              <a:gd name="connsiteX5" fmla="*/ 11907 w 14152"/>
              <a:gd name="connsiteY5" fmla="*/ 11906 h 13716"/>
              <a:gd name="connsiteX6" fmla="*/ 0 w 14152"/>
              <a:gd name="connsiteY6" fmla="*/ 9525 h 13716"/>
              <a:gd name="connsiteX7" fmla="*/ 7144 w 14152"/>
              <a:gd name="connsiteY7" fmla="*/ 4762 h 13716"/>
              <a:gd name="connsiteX8" fmla="*/ 4763 w 14152"/>
              <a:gd name="connsiteY8" fmla="*/ 11906 h 13716"/>
              <a:gd name="connsiteX9" fmla="*/ 2382 w 14152"/>
              <a:gd name="connsiteY9" fmla="*/ 4762 h 13716"/>
              <a:gd name="connsiteX10" fmla="*/ 9525 w 14152"/>
              <a:gd name="connsiteY10" fmla="*/ 2381 h 13716"/>
              <a:gd name="connsiteX11" fmla="*/ 4763 w 14152"/>
              <a:gd name="connsiteY11" fmla="*/ 7144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2" h="13716">
                <a:moveTo>
                  <a:pt x="4763" y="7144"/>
                </a:moveTo>
                <a:cubicBezTo>
                  <a:pt x="4366" y="6747"/>
                  <a:pt x="4634" y="0"/>
                  <a:pt x="7144" y="0"/>
                </a:cubicBezTo>
                <a:cubicBezTo>
                  <a:pt x="10006" y="0"/>
                  <a:pt x="12468" y="4338"/>
                  <a:pt x="11907" y="7144"/>
                </a:cubicBezTo>
                <a:cubicBezTo>
                  <a:pt x="11346" y="9950"/>
                  <a:pt x="7144" y="10319"/>
                  <a:pt x="4763" y="11906"/>
                </a:cubicBezTo>
                <a:cubicBezTo>
                  <a:pt x="6350" y="9525"/>
                  <a:pt x="6663" y="4762"/>
                  <a:pt x="9525" y="4762"/>
                </a:cubicBezTo>
                <a:cubicBezTo>
                  <a:pt x="12035" y="4762"/>
                  <a:pt x="14152" y="10783"/>
                  <a:pt x="11907" y="11906"/>
                </a:cubicBezTo>
                <a:cubicBezTo>
                  <a:pt x="8287" y="13716"/>
                  <a:pt x="3969" y="10319"/>
                  <a:pt x="0" y="9525"/>
                </a:cubicBezTo>
                <a:cubicBezTo>
                  <a:pt x="2381" y="7937"/>
                  <a:pt x="4584" y="3482"/>
                  <a:pt x="7144" y="4762"/>
                </a:cubicBezTo>
                <a:cubicBezTo>
                  <a:pt x="9389" y="5884"/>
                  <a:pt x="7273" y="11906"/>
                  <a:pt x="4763" y="11906"/>
                </a:cubicBezTo>
                <a:cubicBezTo>
                  <a:pt x="2253" y="11906"/>
                  <a:pt x="3176" y="7143"/>
                  <a:pt x="2382" y="4762"/>
                </a:cubicBezTo>
                <a:cubicBezTo>
                  <a:pt x="4763" y="3968"/>
                  <a:pt x="8403" y="136"/>
                  <a:pt x="9525" y="2381"/>
                </a:cubicBezTo>
                <a:cubicBezTo>
                  <a:pt x="10805" y="4941"/>
                  <a:pt x="5160" y="7541"/>
                  <a:pt x="4763" y="7144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 smtClean="0"/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 smtClean="0"/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/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/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/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/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 dirty="0"/>
          </a:p>
        </p:txBody>
      </p:sp>
      <p:sp>
        <p:nvSpPr>
          <p:cNvPr id="33" name="Prostokąt 32"/>
          <p:cNvSpPr/>
          <p:nvPr/>
        </p:nvSpPr>
        <p:spPr>
          <a:xfrm>
            <a:off x="269979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4" name="Prostokąt 33"/>
          <p:cNvSpPr/>
          <p:nvPr/>
        </p:nvSpPr>
        <p:spPr>
          <a:xfrm>
            <a:off x="341987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40" name="Prostokąt 39"/>
          <p:cNvSpPr/>
          <p:nvPr/>
        </p:nvSpPr>
        <p:spPr>
          <a:xfrm>
            <a:off x="457200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529208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82758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154766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4" name="Prostokąt 43"/>
          <p:cNvSpPr/>
          <p:nvPr/>
        </p:nvSpPr>
        <p:spPr>
          <a:xfrm>
            <a:off x="82758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154766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6" name="Prostokąt 45"/>
          <p:cNvSpPr/>
          <p:nvPr/>
        </p:nvSpPr>
        <p:spPr>
          <a:xfrm>
            <a:off x="269979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341987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2" name="Grupa 54"/>
          <p:cNvGrpSpPr/>
          <p:nvPr/>
        </p:nvGrpSpPr>
        <p:grpSpPr>
          <a:xfrm>
            <a:off x="1979712" y="1700808"/>
            <a:ext cx="144016" cy="144016"/>
            <a:chOff x="1907704" y="1700808"/>
            <a:chExt cx="144016" cy="144016"/>
          </a:xfrm>
        </p:grpSpPr>
        <p:sp>
          <p:nvSpPr>
            <p:cNvPr id="52" name="Prostokąt 5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Prostokąt 47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9" name="Prostokąt 48"/>
          <p:cNvSpPr/>
          <p:nvPr/>
        </p:nvSpPr>
        <p:spPr>
          <a:xfrm>
            <a:off x="529208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3" name="Grupa 100"/>
          <p:cNvGrpSpPr/>
          <p:nvPr/>
        </p:nvGrpSpPr>
        <p:grpSpPr>
          <a:xfrm>
            <a:off x="3851920" y="1700808"/>
            <a:ext cx="144016" cy="144016"/>
            <a:chOff x="1907704" y="1700808"/>
            <a:chExt cx="144016" cy="144016"/>
          </a:xfrm>
        </p:grpSpPr>
        <p:sp>
          <p:nvSpPr>
            <p:cNvPr id="102" name="Prostokąt 10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3" name="Łącznik prosty 10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a 104"/>
          <p:cNvGrpSpPr/>
          <p:nvPr/>
        </p:nvGrpSpPr>
        <p:grpSpPr>
          <a:xfrm>
            <a:off x="5724128" y="1700808"/>
            <a:ext cx="144016" cy="144016"/>
            <a:chOff x="1907704" y="1700808"/>
            <a:chExt cx="144016" cy="144016"/>
          </a:xfrm>
        </p:grpSpPr>
        <p:sp>
          <p:nvSpPr>
            <p:cNvPr id="106" name="Prostokąt 105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7" name="Łącznik prosty 106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a 108"/>
          <p:cNvGrpSpPr/>
          <p:nvPr/>
        </p:nvGrpSpPr>
        <p:grpSpPr>
          <a:xfrm>
            <a:off x="1979712" y="3645024"/>
            <a:ext cx="144016" cy="144016"/>
            <a:chOff x="1907704" y="1700808"/>
            <a:chExt cx="144016" cy="144016"/>
          </a:xfrm>
        </p:grpSpPr>
        <p:sp>
          <p:nvSpPr>
            <p:cNvPr id="110" name="Prostokąt 109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1" name="Łącznik prosty 110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a 112"/>
          <p:cNvGrpSpPr/>
          <p:nvPr/>
        </p:nvGrpSpPr>
        <p:grpSpPr>
          <a:xfrm>
            <a:off x="3851920" y="3645024"/>
            <a:ext cx="144016" cy="144016"/>
            <a:chOff x="1907704" y="1700808"/>
            <a:chExt cx="144016" cy="144016"/>
          </a:xfrm>
        </p:grpSpPr>
        <p:sp>
          <p:nvSpPr>
            <p:cNvPr id="114" name="Prostokąt 113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5" name="Łącznik prosty 114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a 116"/>
          <p:cNvGrpSpPr/>
          <p:nvPr/>
        </p:nvGrpSpPr>
        <p:grpSpPr>
          <a:xfrm>
            <a:off x="5724128" y="3645024"/>
            <a:ext cx="144016" cy="144016"/>
            <a:chOff x="1907704" y="1700808"/>
            <a:chExt cx="144016" cy="144016"/>
          </a:xfrm>
        </p:grpSpPr>
        <p:sp>
          <p:nvSpPr>
            <p:cNvPr id="118" name="Prostokąt 117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9" name="Łącznik prosty 118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Łącznik prosty 119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1" name="Prostokąt 90"/>
          <p:cNvSpPr/>
          <p:nvPr/>
        </p:nvSpPr>
        <p:spPr>
          <a:xfrm>
            <a:off x="755576" y="620688"/>
            <a:ext cx="5184576" cy="720080"/>
          </a:xfrm>
          <a:prstGeom prst="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NICKNAMES</a:t>
            </a:r>
            <a:endParaRPr lang="pl-PL" sz="1400" b="1" u="sng" dirty="0" smtClean="0"/>
          </a:p>
          <a:p>
            <a:pPr algn="ctr"/>
            <a:r>
              <a:rPr lang="pl-PL" sz="1400" dirty="0" smtClean="0"/>
              <a:t>Format: (x+5, y+5, w-10, 22) </a:t>
            </a:r>
          </a:p>
          <a:p>
            <a:pPr algn="ctr"/>
            <a:r>
              <a:rPr lang="pl-PL" sz="1400" dirty="0" smtClean="0"/>
              <a:t>In </a:t>
            </a:r>
            <a:r>
              <a:rPr lang="pl-PL" sz="1400" dirty="0" err="1" smtClean="0"/>
              <a:t>pixels</a:t>
            </a:r>
            <a:endParaRPr lang="pl-PL" sz="1400" dirty="0" smtClean="0"/>
          </a:p>
        </p:txBody>
      </p:sp>
      <p:sp>
        <p:nvSpPr>
          <p:cNvPr id="113" name="Prostokąt 112"/>
          <p:cNvSpPr/>
          <p:nvPr/>
        </p:nvSpPr>
        <p:spPr>
          <a:xfrm>
            <a:off x="6300192" y="620688"/>
            <a:ext cx="2160240" cy="720080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MENU HEADINGS</a:t>
            </a:r>
          </a:p>
          <a:p>
            <a:pPr algn="ctr"/>
            <a:r>
              <a:rPr lang="pl-PL" sz="1400" dirty="0" smtClean="0"/>
              <a:t>Same as for </a:t>
            </a:r>
            <a:r>
              <a:rPr lang="pl-PL" sz="1400" dirty="0" err="1" smtClean="0"/>
              <a:t>nicknames</a:t>
            </a:r>
            <a:endParaRPr lang="pl-PL" sz="1400" dirty="0" smtClean="0"/>
          </a:p>
        </p:txBody>
      </p:sp>
      <p:sp>
        <p:nvSpPr>
          <p:cNvPr id="117" name="Prostokąt 116"/>
          <p:cNvSpPr/>
          <p:nvPr/>
        </p:nvSpPr>
        <p:spPr>
          <a:xfrm>
            <a:off x="1979712" y="2060848"/>
            <a:ext cx="1296144" cy="129614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rgbClr val="22252C"/>
                </a:solidFill>
              </a:rPr>
              <a:t>X BUTTONS: </a:t>
            </a:r>
          </a:p>
          <a:p>
            <a:pPr algn="ctr"/>
            <a:r>
              <a:rPr lang="pl-PL" sz="1400" dirty="0" smtClean="0">
                <a:solidFill>
                  <a:srgbClr val="22252C"/>
                </a:solidFill>
              </a:rPr>
              <a:t>Format: (x+92, y+10, 12, </a:t>
            </a:r>
            <a:r>
              <a:rPr lang="pl-PL" sz="1400" dirty="0" err="1" smtClean="0">
                <a:solidFill>
                  <a:srgbClr val="22252C"/>
                </a:solidFill>
              </a:rPr>
              <a:t>12</a:t>
            </a:r>
            <a:r>
              <a:rPr lang="pl-PL" sz="1400" dirty="0" smtClean="0">
                <a:solidFill>
                  <a:srgbClr val="22252C"/>
                </a:solidFill>
              </a:rPr>
              <a:t>) </a:t>
            </a:r>
          </a:p>
          <a:p>
            <a:pPr algn="ctr"/>
            <a:r>
              <a:rPr lang="pl-PL" sz="1400" dirty="0" smtClean="0">
                <a:solidFill>
                  <a:srgbClr val="22252C"/>
                </a:solidFill>
              </a:rPr>
              <a:t>In </a:t>
            </a:r>
            <a:r>
              <a:rPr lang="pl-PL" sz="1400" dirty="0" err="1" smtClean="0">
                <a:solidFill>
                  <a:srgbClr val="22252C"/>
                </a:solidFill>
              </a:rPr>
              <a:t>pixels</a:t>
            </a:r>
            <a:endParaRPr lang="pl-PL" sz="1400" dirty="0" smtClean="0">
              <a:solidFill>
                <a:srgbClr val="22252C"/>
              </a:solidFill>
            </a:endParaRPr>
          </a:p>
          <a:p>
            <a:pPr algn="ctr"/>
            <a:r>
              <a:rPr lang="pl-PL" sz="1400" dirty="0" smtClean="0">
                <a:solidFill>
                  <a:srgbClr val="22252C"/>
                </a:solidFill>
              </a:rPr>
              <a:t>X </a:t>
            </a:r>
            <a:r>
              <a:rPr lang="pl-PL" sz="1400" dirty="0" err="1" smtClean="0">
                <a:solidFill>
                  <a:srgbClr val="22252C"/>
                </a:solidFill>
              </a:rPr>
              <a:t>in</a:t>
            </a:r>
            <a:r>
              <a:rPr lang="pl-PL" sz="1400" dirty="0" smtClean="0">
                <a:solidFill>
                  <a:srgbClr val="22252C"/>
                </a:solidFill>
              </a:rPr>
              <a:t> </a:t>
            </a:r>
            <a:r>
              <a:rPr lang="pl-PL" sz="1400" dirty="0" err="1" smtClean="0">
                <a:solidFill>
                  <a:srgbClr val="22252C"/>
                </a:solidFill>
              </a:rPr>
              <a:t>the</a:t>
            </a:r>
            <a:r>
              <a:rPr lang="pl-PL" sz="1400" dirty="0" smtClean="0">
                <a:solidFill>
                  <a:srgbClr val="22252C"/>
                </a:solidFill>
              </a:rPr>
              <a:t> </a:t>
            </a:r>
            <a:r>
              <a:rPr lang="pl-PL" sz="1400" dirty="0" err="1" smtClean="0">
                <a:solidFill>
                  <a:srgbClr val="22252C"/>
                </a:solidFill>
              </a:rPr>
              <a:t>middle</a:t>
            </a:r>
            <a:endParaRPr lang="pl-PL" sz="1400" dirty="0" smtClean="0">
              <a:solidFill>
                <a:srgbClr val="22252C"/>
              </a:solidFill>
            </a:endParaRPr>
          </a:p>
        </p:txBody>
      </p:sp>
      <p:sp>
        <p:nvSpPr>
          <p:cNvPr id="121" name="Prostokąt 120"/>
          <p:cNvSpPr/>
          <p:nvPr/>
        </p:nvSpPr>
        <p:spPr>
          <a:xfrm>
            <a:off x="1835696" y="4941168"/>
            <a:ext cx="1440160" cy="100811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bg1"/>
                </a:solidFill>
              </a:rPr>
              <a:t>LEFT BUTTONS </a:t>
            </a:r>
          </a:p>
          <a:p>
            <a:pPr algn="ctr"/>
            <a:r>
              <a:rPr lang="pl-PL" sz="1400" dirty="0" smtClean="0">
                <a:solidFill>
                  <a:schemeClr val="bg1"/>
                </a:solidFill>
              </a:rPr>
              <a:t>Format: (x+92, y+10, 12, </a:t>
            </a:r>
            <a:r>
              <a:rPr lang="pl-PL" sz="1400" dirty="0" err="1" smtClean="0">
                <a:solidFill>
                  <a:schemeClr val="bg1"/>
                </a:solidFill>
              </a:rPr>
              <a:t>12</a:t>
            </a:r>
            <a:r>
              <a:rPr lang="pl-PL" sz="1400" dirty="0" smtClean="0">
                <a:solidFill>
                  <a:schemeClr val="bg1"/>
                </a:solidFill>
              </a:rPr>
              <a:t>) </a:t>
            </a:r>
          </a:p>
          <a:p>
            <a:pPr algn="ctr"/>
            <a:r>
              <a:rPr lang="pl-PL" sz="1400" dirty="0" smtClean="0">
                <a:solidFill>
                  <a:schemeClr val="bg1"/>
                </a:solidFill>
              </a:rPr>
              <a:t>In </a:t>
            </a:r>
            <a:r>
              <a:rPr lang="pl-PL" sz="1400" dirty="0" err="1" smtClean="0">
                <a:solidFill>
                  <a:schemeClr val="bg1"/>
                </a:solidFill>
              </a:rPr>
              <a:t>pixels</a:t>
            </a:r>
            <a:endParaRPr lang="pl-PL" sz="1400" dirty="0" smtClean="0">
              <a:solidFill>
                <a:schemeClr val="bg1"/>
              </a:solidFill>
            </a:endParaRPr>
          </a:p>
        </p:txBody>
      </p:sp>
      <p:sp>
        <p:nvSpPr>
          <p:cNvPr id="122" name="Prostokąt 121"/>
          <p:cNvSpPr/>
          <p:nvPr/>
        </p:nvSpPr>
        <p:spPr>
          <a:xfrm>
            <a:off x="3419872" y="4941168"/>
            <a:ext cx="1440160" cy="100811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bg1"/>
                </a:solidFill>
              </a:rPr>
              <a:t>RIGHT BUTTONS </a:t>
            </a:r>
          </a:p>
          <a:p>
            <a:pPr algn="ctr"/>
            <a:r>
              <a:rPr lang="pl-PL" sz="1400" dirty="0" smtClean="0">
                <a:solidFill>
                  <a:schemeClr val="bg1"/>
                </a:solidFill>
              </a:rPr>
              <a:t>Format: (x+92, y+10, 12, </a:t>
            </a:r>
            <a:r>
              <a:rPr lang="pl-PL" sz="1400" dirty="0" err="1" smtClean="0">
                <a:solidFill>
                  <a:schemeClr val="bg1"/>
                </a:solidFill>
              </a:rPr>
              <a:t>12</a:t>
            </a:r>
            <a:r>
              <a:rPr lang="pl-PL" sz="1400" dirty="0" smtClean="0">
                <a:solidFill>
                  <a:schemeClr val="bg1"/>
                </a:solidFill>
              </a:rPr>
              <a:t>) </a:t>
            </a:r>
          </a:p>
          <a:p>
            <a:pPr algn="ctr"/>
            <a:r>
              <a:rPr lang="pl-PL" sz="1400" dirty="0" smtClean="0">
                <a:solidFill>
                  <a:schemeClr val="bg1"/>
                </a:solidFill>
              </a:rPr>
              <a:t>In </a:t>
            </a:r>
            <a:r>
              <a:rPr lang="pl-PL" sz="1400" dirty="0" err="1" smtClean="0">
                <a:solidFill>
                  <a:schemeClr val="bg1"/>
                </a:solidFill>
              </a:rPr>
              <a:t>pixels</a:t>
            </a:r>
            <a:endParaRPr lang="pl-PL" sz="1400" dirty="0" smtClean="0">
              <a:solidFill>
                <a:schemeClr val="bg1"/>
              </a:solidFill>
            </a:endParaRPr>
          </a:p>
        </p:txBody>
      </p:sp>
      <p:sp>
        <p:nvSpPr>
          <p:cNvPr id="125" name="Prostokąt zaokrąglony 124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6" name="Prostokąt zaokrąglony 125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7" name="Prostokąt zaokrąglony 126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8" name="Elipsa 127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9" name="Elipsa 128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0" name="Prostokąt zaokrąglony 129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1" name="Elipsa 130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2" name="Prostokąt 131"/>
          <p:cNvSpPr/>
          <p:nvPr/>
        </p:nvSpPr>
        <p:spPr>
          <a:xfrm>
            <a:off x="6660232" y="4437112"/>
            <a:ext cx="1296144" cy="1512168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bg1"/>
                </a:solidFill>
              </a:rPr>
              <a:t>SLIDERS</a:t>
            </a:r>
          </a:p>
          <a:p>
            <a:pPr algn="ctr"/>
            <a:r>
              <a:rPr lang="pl-PL" sz="1400" dirty="0" smtClean="0">
                <a:solidFill>
                  <a:schemeClr val="bg1"/>
                </a:solidFill>
              </a:rPr>
              <a:t>Format: (x+20, y+40, 115, 6) </a:t>
            </a:r>
          </a:p>
          <a:p>
            <a:pPr algn="ctr"/>
            <a:r>
              <a:rPr lang="pl-PL" sz="1400" dirty="0" smtClean="0">
                <a:solidFill>
                  <a:schemeClr val="bg1"/>
                </a:solidFill>
              </a:rPr>
              <a:t>In </a:t>
            </a:r>
            <a:r>
              <a:rPr lang="pl-PL" sz="1400" dirty="0" err="1" smtClean="0">
                <a:solidFill>
                  <a:schemeClr val="bg1"/>
                </a:solidFill>
              </a:rPr>
              <a:t>pixels</a:t>
            </a:r>
            <a:endParaRPr lang="pl-PL" sz="1400" dirty="0" smtClean="0">
              <a:solidFill>
                <a:schemeClr val="bg1"/>
              </a:solidFill>
            </a:endParaRPr>
          </a:p>
          <a:p>
            <a:pPr algn="ctr"/>
            <a:r>
              <a:rPr lang="pl-PL" sz="1400" dirty="0" smtClean="0">
                <a:solidFill>
                  <a:schemeClr val="bg1"/>
                </a:solidFill>
              </a:rPr>
              <a:t>SLIDER POINT</a:t>
            </a:r>
          </a:p>
          <a:p>
            <a:pPr algn="ctr"/>
            <a:r>
              <a:rPr lang="pl-PL" sz="1400" dirty="0" smtClean="0">
                <a:solidFill>
                  <a:schemeClr val="bg1"/>
                </a:solidFill>
              </a:rPr>
              <a:t>∅ 12 </a:t>
            </a:r>
            <a:r>
              <a:rPr lang="pl-PL" sz="1400" dirty="0" err="1" smtClean="0">
                <a:solidFill>
                  <a:schemeClr val="bg1"/>
                </a:solidFill>
              </a:rPr>
              <a:t>px</a:t>
            </a:r>
            <a:endParaRPr lang="pl-PL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TEXT</a:t>
            </a:r>
            <a:endParaRPr lang="pl-PL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ONLY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CAPITALS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ALLOWED</a:t>
            </a:r>
            <a:endParaRPr lang="pl-PL" sz="1400" dirty="0"/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AREA/ARENA (SIZE)?</a:t>
            </a:r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LIMITED</a:t>
            </a:r>
            <a:endParaRPr lang="pl-PL" sz="1400" dirty="0"/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NUMBER</a:t>
            </a:r>
            <a:endParaRPr lang="pl-PL" sz="1400" dirty="0"/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OF LETTERS</a:t>
            </a:r>
            <a:endParaRPr lang="pl-PL" sz="1400" dirty="0"/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(INITIAL/PLAYER) SPEED?</a:t>
            </a:r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(INITIAL/PLAYER) SIZE?</a:t>
            </a:r>
            <a:endParaRPr lang="pl-PL" sz="1400" dirty="0"/>
          </a:p>
        </p:txBody>
      </p:sp>
      <p:sp>
        <p:nvSpPr>
          <p:cNvPr id="33" name="Prostokąt 32"/>
          <p:cNvSpPr/>
          <p:nvPr/>
        </p:nvSpPr>
        <p:spPr>
          <a:xfrm>
            <a:off x="269979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34" name="Prostokąt 33"/>
          <p:cNvSpPr/>
          <p:nvPr/>
        </p:nvSpPr>
        <p:spPr>
          <a:xfrm>
            <a:off x="341987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bg1"/>
                </a:solidFill>
              </a:rPr>
              <a:t>N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40" name="Prostokąt 39"/>
          <p:cNvSpPr/>
          <p:nvPr/>
        </p:nvSpPr>
        <p:spPr>
          <a:xfrm>
            <a:off x="457200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5292080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V</a:t>
            </a:r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82758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154766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pl-PL" dirty="0"/>
          </a:p>
        </p:txBody>
      </p:sp>
      <p:sp>
        <p:nvSpPr>
          <p:cNvPr id="44" name="Prostokąt 43"/>
          <p:cNvSpPr/>
          <p:nvPr/>
        </p:nvSpPr>
        <p:spPr>
          <a:xfrm>
            <a:off x="82758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</a:t>
            </a:r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1547664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Y</a:t>
            </a:r>
            <a:endParaRPr lang="pl-PL" dirty="0"/>
          </a:p>
        </p:txBody>
      </p:sp>
      <p:sp>
        <p:nvSpPr>
          <p:cNvPr id="46" name="Prostokąt 45"/>
          <p:cNvSpPr/>
          <p:nvPr/>
        </p:nvSpPr>
        <p:spPr>
          <a:xfrm>
            <a:off x="269979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341987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</a:t>
            </a:r>
            <a:endParaRPr lang="pl-PL" dirty="0"/>
          </a:p>
        </p:txBody>
      </p:sp>
      <p:grpSp>
        <p:nvGrpSpPr>
          <p:cNvPr id="2" name="Grupa 54"/>
          <p:cNvGrpSpPr/>
          <p:nvPr/>
        </p:nvGrpSpPr>
        <p:grpSpPr>
          <a:xfrm>
            <a:off x="1979712" y="1700808"/>
            <a:ext cx="144016" cy="144016"/>
            <a:chOff x="1907704" y="1700808"/>
            <a:chExt cx="144016" cy="144016"/>
          </a:xfrm>
        </p:grpSpPr>
        <p:sp>
          <p:nvSpPr>
            <p:cNvPr id="52" name="Prostokąt 5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Prostokąt 47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6</a:t>
            </a:r>
            <a:endParaRPr lang="pl-PL" dirty="0"/>
          </a:p>
        </p:txBody>
      </p:sp>
      <p:sp>
        <p:nvSpPr>
          <p:cNvPr id="49" name="Prostokąt 48"/>
          <p:cNvSpPr/>
          <p:nvPr/>
        </p:nvSpPr>
        <p:spPr>
          <a:xfrm>
            <a:off x="529208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9</a:t>
            </a:r>
            <a:endParaRPr lang="pl-PL" dirty="0"/>
          </a:p>
        </p:txBody>
      </p:sp>
      <p:grpSp>
        <p:nvGrpSpPr>
          <p:cNvPr id="3" name="Grupa 100"/>
          <p:cNvGrpSpPr/>
          <p:nvPr/>
        </p:nvGrpSpPr>
        <p:grpSpPr>
          <a:xfrm>
            <a:off x="3851920" y="1700808"/>
            <a:ext cx="144016" cy="144016"/>
            <a:chOff x="1907704" y="1700808"/>
            <a:chExt cx="144016" cy="144016"/>
          </a:xfrm>
        </p:grpSpPr>
        <p:sp>
          <p:nvSpPr>
            <p:cNvPr id="102" name="Prostokąt 10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3" name="Łącznik prosty 10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a 104"/>
          <p:cNvGrpSpPr/>
          <p:nvPr/>
        </p:nvGrpSpPr>
        <p:grpSpPr>
          <a:xfrm>
            <a:off x="5724128" y="1700808"/>
            <a:ext cx="144016" cy="144016"/>
            <a:chOff x="1907704" y="1700808"/>
            <a:chExt cx="144016" cy="144016"/>
          </a:xfrm>
        </p:grpSpPr>
        <p:sp>
          <p:nvSpPr>
            <p:cNvPr id="106" name="Prostokąt 105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7" name="Łącznik prosty 106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a 108"/>
          <p:cNvGrpSpPr/>
          <p:nvPr/>
        </p:nvGrpSpPr>
        <p:grpSpPr>
          <a:xfrm>
            <a:off x="1979712" y="3645024"/>
            <a:ext cx="144016" cy="144016"/>
            <a:chOff x="1907704" y="1700808"/>
            <a:chExt cx="144016" cy="144016"/>
          </a:xfrm>
        </p:grpSpPr>
        <p:sp>
          <p:nvSpPr>
            <p:cNvPr id="110" name="Prostokąt 109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1" name="Łącznik prosty 110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a 112"/>
          <p:cNvGrpSpPr/>
          <p:nvPr/>
        </p:nvGrpSpPr>
        <p:grpSpPr>
          <a:xfrm>
            <a:off x="3851920" y="3645024"/>
            <a:ext cx="144016" cy="144016"/>
            <a:chOff x="1907704" y="1700808"/>
            <a:chExt cx="144016" cy="144016"/>
          </a:xfrm>
        </p:grpSpPr>
        <p:sp>
          <p:nvSpPr>
            <p:cNvPr id="114" name="Prostokąt 113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5" name="Łącznik prosty 114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START</a:t>
            </a:r>
            <a:endParaRPr lang="pl-PL" dirty="0"/>
          </a:p>
        </p:txBody>
      </p:sp>
      <p:sp>
        <p:nvSpPr>
          <p:cNvPr id="67" name="Prostokąt zaokrąglony 66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zaokrąglony 67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Prostokąt zaokrąglony 68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Elipsa 69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Elipsa 70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rostokąt zaokrąglony 71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Elipsa 72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/>
          <p:cNvSpPr/>
          <p:nvPr/>
        </p:nvSpPr>
        <p:spPr>
          <a:xfrm>
            <a:off x="683568" y="908720"/>
            <a:ext cx="7776864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FONT: CALIBRI, SIZE: 10 pt (EXCEPT FOR START BUTTON: 12 pt), COLOUR: WHITE</a:t>
            </a:r>
          </a:p>
        </p:txBody>
      </p:sp>
      <p:grpSp>
        <p:nvGrpSpPr>
          <p:cNvPr id="77" name="Grupa 116"/>
          <p:cNvGrpSpPr/>
          <p:nvPr/>
        </p:nvGrpSpPr>
        <p:grpSpPr>
          <a:xfrm>
            <a:off x="5724128" y="3645024"/>
            <a:ext cx="144016" cy="144016"/>
            <a:chOff x="1907704" y="1700808"/>
            <a:chExt cx="144016" cy="144016"/>
          </a:xfrm>
        </p:grpSpPr>
        <p:sp>
          <p:nvSpPr>
            <p:cNvPr id="78" name="Prostokąt 77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79" name="Łącznik prosty 78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Łącznik prosty 79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INACTIVE PLAYERS</a:t>
            </a:r>
            <a:endParaRPr lang="pl-PL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3568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55776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427984" y="1556792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683568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55776" y="3501008"/>
            <a:ext cx="1584176" cy="1656184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427984" y="3501008"/>
            <a:ext cx="1584176" cy="1656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00192" y="155679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300192" y="371703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300192" y="2636912"/>
            <a:ext cx="2160240" cy="792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55576" y="1628800"/>
            <a:ext cx="1440160" cy="288032"/>
          </a:xfrm>
          <a:prstGeom prst="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1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2627784" y="1628800"/>
            <a:ext cx="1440160" cy="288032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2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4499992" y="1628800"/>
            <a:ext cx="1440160" cy="288032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/>
          </a:p>
        </p:txBody>
      </p:sp>
      <p:sp>
        <p:nvSpPr>
          <p:cNvPr id="17" name="Prostokąt 16"/>
          <p:cNvSpPr/>
          <p:nvPr/>
        </p:nvSpPr>
        <p:spPr>
          <a:xfrm>
            <a:off x="6372200" y="162880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ARENA</a:t>
            </a:r>
            <a:endParaRPr lang="pl-PL" sz="1400" dirty="0"/>
          </a:p>
        </p:txBody>
      </p:sp>
      <p:sp>
        <p:nvSpPr>
          <p:cNvPr id="18" name="Prostokąt 17"/>
          <p:cNvSpPr/>
          <p:nvPr/>
        </p:nvSpPr>
        <p:spPr>
          <a:xfrm>
            <a:off x="755576" y="3573016"/>
            <a:ext cx="1440160" cy="288032"/>
          </a:xfrm>
          <a:prstGeom prst="rect">
            <a:avLst/>
          </a:prstGeom>
          <a:solidFill>
            <a:srgbClr val="FF6600"/>
          </a:solidFill>
          <a:ln>
            <a:solidFill>
              <a:srgbClr val="CD6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/>
          </a:p>
        </p:txBody>
      </p:sp>
      <p:sp>
        <p:nvSpPr>
          <p:cNvPr id="19" name="Prostokąt 18"/>
          <p:cNvSpPr/>
          <p:nvPr/>
        </p:nvSpPr>
        <p:spPr>
          <a:xfrm>
            <a:off x="2627784" y="3573016"/>
            <a:ext cx="1440160" cy="288032"/>
          </a:xfrm>
          <a:prstGeom prst="rect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5</a:t>
            </a:r>
            <a:endParaRPr lang="pl-PL" sz="1400" dirty="0"/>
          </a:p>
        </p:txBody>
      </p:sp>
      <p:sp>
        <p:nvSpPr>
          <p:cNvPr id="20" name="Prostokąt 19"/>
          <p:cNvSpPr/>
          <p:nvPr/>
        </p:nvSpPr>
        <p:spPr>
          <a:xfrm>
            <a:off x="4499992" y="3573016"/>
            <a:ext cx="1440160" cy="288032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/>
              <a:t>PLAYER 6</a:t>
            </a:r>
            <a:endParaRPr lang="pl-PL" sz="1400" dirty="0"/>
          </a:p>
        </p:txBody>
      </p:sp>
      <p:sp>
        <p:nvSpPr>
          <p:cNvPr id="21" name="Prostokąt 20"/>
          <p:cNvSpPr/>
          <p:nvPr/>
        </p:nvSpPr>
        <p:spPr>
          <a:xfrm>
            <a:off x="6372200" y="270892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SPEED</a:t>
            </a:r>
            <a:endParaRPr lang="pl-PL" sz="1400" dirty="0"/>
          </a:p>
        </p:txBody>
      </p:sp>
      <p:sp>
        <p:nvSpPr>
          <p:cNvPr id="22" name="Prostokąt 21"/>
          <p:cNvSpPr/>
          <p:nvPr/>
        </p:nvSpPr>
        <p:spPr>
          <a:xfrm>
            <a:off x="6372200" y="3789040"/>
            <a:ext cx="2016224" cy="288032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SIZE</a:t>
            </a:r>
            <a:endParaRPr lang="pl-PL" sz="1400" dirty="0"/>
          </a:p>
        </p:txBody>
      </p:sp>
      <p:sp>
        <p:nvSpPr>
          <p:cNvPr id="33" name="Prostokąt 32"/>
          <p:cNvSpPr/>
          <p:nvPr/>
        </p:nvSpPr>
        <p:spPr>
          <a:xfrm>
            <a:off x="269979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34" name="Prostokąt 33"/>
          <p:cNvSpPr/>
          <p:nvPr/>
        </p:nvSpPr>
        <p:spPr>
          <a:xfrm>
            <a:off x="3419872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bg1"/>
                </a:solidFill>
              </a:rPr>
              <a:t>N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42" name="Prostokąt 41"/>
          <p:cNvSpPr/>
          <p:nvPr/>
        </p:nvSpPr>
        <p:spPr>
          <a:xfrm>
            <a:off x="82758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1547664" y="2276872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pl-PL" dirty="0"/>
          </a:p>
        </p:txBody>
      </p:sp>
      <p:sp>
        <p:nvSpPr>
          <p:cNvPr id="46" name="Prostokąt 45"/>
          <p:cNvSpPr/>
          <p:nvPr/>
        </p:nvSpPr>
        <p:spPr>
          <a:xfrm>
            <a:off x="269979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3419872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</a:t>
            </a:r>
            <a:endParaRPr lang="pl-PL" dirty="0"/>
          </a:p>
        </p:txBody>
      </p:sp>
      <p:grpSp>
        <p:nvGrpSpPr>
          <p:cNvPr id="2" name="Grupa 54"/>
          <p:cNvGrpSpPr/>
          <p:nvPr/>
        </p:nvGrpSpPr>
        <p:grpSpPr>
          <a:xfrm>
            <a:off x="1979712" y="1700808"/>
            <a:ext cx="144016" cy="144016"/>
            <a:chOff x="1907704" y="1700808"/>
            <a:chExt cx="144016" cy="144016"/>
          </a:xfrm>
        </p:grpSpPr>
        <p:sp>
          <p:nvSpPr>
            <p:cNvPr id="52" name="Prostokąt 5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Prostokąt 47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6</a:t>
            </a:r>
            <a:endParaRPr lang="pl-PL" dirty="0"/>
          </a:p>
        </p:txBody>
      </p:sp>
      <p:sp>
        <p:nvSpPr>
          <p:cNvPr id="49" name="Prostokąt 48"/>
          <p:cNvSpPr/>
          <p:nvPr/>
        </p:nvSpPr>
        <p:spPr>
          <a:xfrm>
            <a:off x="5292080" y="4221088"/>
            <a:ext cx="576064" cy="576064"/>
          </a:xfrm>
          <a:prstGeom prst="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9</a:t>
            </a:r>
            <a:endParaRPr lang="pl-PL" dirty="0"/>
          </a:p>
        </p:txBody>
      </p:sp>
      <p:grpSp>
        <p:nvGrpSpPr>
          <p:cNvPr id="3" name="Grupa 100"/>
          <p:cNvGrpSpPr/>
          <p:nvPr/>
        </p:nvGrpSpPr>
        <p:grpSpPr>
          <a:xfrm>
            <a:off x="3851920" y="1700808"/>
            <a:ext cx="144016" cy="144016"/>
            <a:chOff x="1907704" y="1700808"/>
            <a:chExt cx="144016" cy="144016"/>
          </a:xfrm>
        </p:grpSpPr>
        <p:sp>
          <p:nvSpPr>
            <p:cNvPr id="102" name="Prostokąt 101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3" name="Łącznik prosty 102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a 112"/>
          <p:cNvGrpSpPr/>
          <p:nvPr/>
        </p:nvGrpSpPr>
        <p:grpSpPr>
          <a:xfrm>
            <a:off x="3851920" y="3645024"/>
            <a:ext cx="144016" cy="144016"/>
            <a:chOff x="1907704" y="1700808"/>
            <a:chExt cx="144016" cy="144016"/>
          </a:xfrm>
        </p:grpSpPr>
        <p:sp>
          <p:nvSpPr>
            <p:cNvPr id="114" name="Prostokąt 113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5" name="Łącznik prosty 114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rostokąt 63"/>
          <p:cNvSpPr/>
          <p:nvPr/>
        </p:nvSpPr>
        <p:spPr>
          <a:xfrm>
            <a:off x="6300192" y="4797152"/>
            <a:ext cx="2160240" cy="360000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START</a:t>
            </a:r>
            <a:endParaRPr lang="pl-PL" dirty="0"/>
          </a:p>
        </p:txBody>
      </p:sp>
      <p:sp>
        <p:nvSpPr>
          <p:cNvPr id="67" name="Prostokąt zaokrąglony 66"/>
          <p:cNvSpPr/>
          <p:nvPr/>
        </p:nvSpPr>
        <p:spPr>
          <a:xfrm>
            <a:off x="6588224" y="213285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zaokrąglony 67"/>
          <p:cNvSpPr/>
          <p:nvPr/>
        </p:nvSpPr>
        <p:spPr>
          <a:xfrm>
            <a:off x="6588224" y="3212976"/>
            <a:ext cx="1584176" cy="45719"/>
          </a:xfrm>
          <a:prstGeom prst="roundRect">
            <a:avLst/>
          </a:prstGeom>
          <a:solidFill>
            <a:srgbClr val="22252C"/>
          </a:solidFill>
          <a:ln>
            <a:solidFill>
              <a:srgbClr val="222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Prostokąt zaokrąglony 68"/>
          <p:cNvSpPr/>
          <p:nvPr/>
        </p:nvSpPr>
        <p:spPr>
          <a:xfrm>
            <a:off x="6588224" y="4293096"/>
            <a:ext cx="1584176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Elipsa 69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Elipsa 70"/>
          <p:cNvSpPr/>
          <p:nvPr/>
        </p:nvSpPr>
        <p:spPr>
          <a:xfrm>
            <a:off x="8028384" y="422108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rostokąt zaokrąglony 71"/>
          <p:cNvSpPr/>
          <p:nvPr/>
        </p:nvSpPr>
        <p:spPr>
          <a:xfrm>
            <a:off x="6588224" y="3212976"/>
            <a:ext cx="783704" cy="45719"/>
          </a:xfrm>
          <a:prstGeom prst="round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Elipsa 72"/>
          <p:cNvSpPr/>
          <p:nvPr/>
        </p:nvSpPr>
        <p:spPr>
          <a:xfrm>
            <a:off x="7308304" y="3140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/>
          <p:cNvSpPr/>
          <p:nvPr/>
        </p:nvSpPr>
        <p:spPr>
          <a:xfrm>
            <a:off x="4427984" y="1916832"/>
            <a:ext cx="1584176" cy="1304528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dirty="0" smtClean="0">
                <a:latin typeface="Baskerville Old Face" pitchFamily="18" charset="0"/>
                <a:cs typeface="Arial" pitchFamily="34" charset="0"/>
              </a:rPr>
              <a:t>+</a:t>
            </a:r>
            <a:endParaRPr lang="pl-PL" sz="4400" dirty="0">
              <a:latin typeface="Baskerville Old Face" pitchFamily="18" charset="0"/>
              <a:cs typeface="Arial" pitchFamily="34" charset="0"/>
            </a:endParaRPr>
          </a:p>
        </p:txBody>
      </p:sp>
      <p:sp>
        <p:nvSpPr>
          <p:cNvPr id="66" name="Prostokąt 65"/>
          <p:cNvSpPr/>
          <p:nvPr/>
        </p:nvSpPr>
        <p:spPr>
          <a:xfrm>
            <a:off x="683568" y="3861048"/>
            <a:ext cx="1584176" cy="1304528"/>
          </a:xfrm>
          <a:prstGeom prst="rect">
            <a:avLst/>
          </a:prstGeom>
          <a:solidFill>
            <a:srgbClr val="454954"/>
          </a:solidFill>
          <a:ln>
            <a:solidFill>
              <a:srgbClr val="454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dirty="0" smtClean="0">
                <a:latin typeface="Baskerville Old Face" pitchFamily="18" charset="0"/>
                <a:cs typeface="Arial" pitchFamily="34" charset="0"/>
              </a:rPr>
              <a:t>+</a:t>
            </a:r>
            <a:endParaRPr lang="pl-PL" sz="4400" dirty="0">
              <a:latin typeface="Baskerville Old Face" pitchFamily="18" charset="0"/>
              <a:cs typeface="Arial" pitchFamily="34" charset="0"/>
            </a:endParaRPr>
          </a:p>
        </p:txBody>
      </p:sp>
      <p:grpSp>
        <p:nvGrpSpPr>
          <p:cNvPr id="23" name="Grupa 116"/>
          <p:cNvGrpSpPr/>
          <p:nvPr/>
        </p:nvGrpSpPr>
        <p:grpSpPr>
          <a:xfrm>
            <a:off x="5724128" y="3645024"/>
            <a:ext cx="144016" cy="144016"/>
            <a:chOff x="1907704" y="1700808"/>
            <a:chExt cx="144016" cy="144016"/>
          </a:xfrm>
        </p:grpSpPr>
        <p:sp>
          <p:nvSpPr>
            <p:cNvPr id="79" name="Prostokąt 78"/>
            <p:cNvSpPr/>
            <p:nvPr/>
          </p:nvSpPr>
          <p:spPr>
            <a:xfrm>
              <a:off x="1907704" y="17008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0" name="Łącznik prosty 79"/>
            <p:cNvCxnSpPr/>
            <p:nvPr/>
          </p:nvCxnSpPr>
          <p:spPr>
            <a:xfrm flipH="1" flipV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Łącznik prosty 80"/>
            <p:cNvCxnSpPr/>
            <p:nvPr/>
          </p:nvCxnSpPr>
          <p:spPr>
            <a:xfrm flipH="1">
              <a:off x="1943984" y="1735200"/>
              <a:ext cx="72008" cy="72008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1131</Words>
  <Application>Microsoft Office PowerPoint</Application>
  <PresentationFormat>Pokaz na ekranie (4:3)</PresentationFormat>
  <Paragraphs>412</Paragraphs>
  <Slides>24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Motyw pakietu Office</vt:lpstr>
      <vt:lpstr>PROJECT SCOPES</vt:lpstr>
      <vt:lpstr>Slajd 2</vt:lpstr>
      <vt:lpstr>FIELD POSITIONS AND SIZES</vt:lpstr>
      <vt:lpstr>Slajd 4</vt:lpstr>
      <vt:lpstr>Slajd 5</vt:lpstr>
      <vt:lpstr>TEXT</vt:lpstr>
      <vt:lpstr>Slajd 7</vt:lpstr>
      <vt:lpstr>INACTIVE PLAYERS</vt:lpstr>
      <vt:lpstr>Slajd 9</vt:lpstr>
      <vt:lpstr>Slajd 10</vt:lpstr>
      <vt:lpstr>Slajd 11</vt:lpstr>
      <vt:lpstr>Slajd 12</vt:lpstr>
      <vt:lpstr>COLOURS</vt:lpstr>
      <vt:lpstr>Slajd 14</vt:lpstr>
      <vt:lpstr>Slajd 15</vt:lpstr>
      <vt:lpstr>Slajd 16</vt:lpstr>
      <vt:lpstr>Slajd 17</vt:lpstr>
      <vt:lpstr>Slajd 18</vt:lpstr>
      <vt:lpstr>Slajd 19</vt:lpstr>
      <vt:lpstr>Slajd 20</vt:lpstr>
      <vt:lpstr>Slajd 21</vt:lpstr>
      <vt:lpstr>Slajd 22</vt:lpstr>
      <vt:lpstr>Slajd 23</vt:lpstr>
      <vt:lpstr>Slajd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Agnieszka Komorowska</dc:creator>
  <cp:lastModifiedBy>Agnieszka Komorowska</cp:lastModifiedBy>
  <cp:revision>63</cp:revision>
  <dcterms:created xsi:type="dcterms:W3CDTF">2016-10-15T12:09:51Z</dcterms:created>
  <dcterms:modified xsi:type="dcterms:W3CDTF">2016-10-17T06:53:06Z</dcterms:modified>
</cp:coreProperties>
</file>