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48"/>
  </p:normalViewPr>
  <p:slideViewPr>
    <p:cSldViewPr snapToGrid="0" snapToObjects="1">
      <p:cViewPr>
        <p:scale>
          <a:sx n="80" d="100"/>
          <a:sy n="80" d="100"/>
        </p:scale>
        <p:origin x="36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70E11-E685-B443-AD28-716F335027A1}" type="datetimeFigureOut">
              <a:rPr lang="en-US" smtClean="0"/>
              <a:t>5/26/16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94A86-3504-9C4C-BDC4-9466B7BEC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94A86-3504-9C4C-BDC4-9466B7BEC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7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E339-11C5-1340-A5C2-0C95DA70F8D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BF5-6B6B-4644-827C-1EAC3813C2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E339-11C5-1340-A5C2-0C95DA70F8D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BF5-6B6B-4644-827C-1EAC3813C2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8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E339-11C5-1340-A5C2-0C95DA70F8D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BF5-6B6B-4644-827C-1EAC3813C2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0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E339-11C5-1340-A5C2-0C95DA70F8D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BF5-6B6B-4644-827C-1EAC3813C2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E339-11C5-1340-A5C2-0C95DA70F8D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BF5-6B6B-4644-827C-1EAC3813C2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8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E339-11C5-1340-A5C2-0C95DA70F8D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BF5-6B6B-4644-827C-1EAC3813C2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8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E339-11C5-1340-A5C2-0C95DA70F8D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BF5-6B6B-4644-827C-1EAC3813C2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E339-11C5-1340-A5C2-0C95DA70F8D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BF5-6B6B-4644-827C-1EAC3813C2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6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E339-11C5-1340-A5C2-0C95DA70F8D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BF5-6B6B-4644-827C-1EAC3813C2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E339-11C5-1340-A5C2-0C95DA70F8D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BF5-6B6B-4644-827C-1EAC3813C2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E339-11C5-1340-A5C2-0C95DA70F8D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BF5-6B6B-4644-827C-1EAC3813C2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E339-11C5-1340-A5C2-0C95DA70F8D3}" type="datetimeFigureOut">
              <a:rPr lang="en-US" smtClean="0"/>
              <a:t>5/26/16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7BF5-6B6B-4644-827C-1EAC3813C2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2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6107" y="911554"/>
            <a:ext cx="4892040" cy="57607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77191" y="1314457"/>
            <a:ext cx="3709996" cy="50101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04307" y="1314457"/>
            <a:ext cx="4039552" cy="50101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51819" y="1314457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5629" y="1881199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51819" y="2424120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75629" y="2990862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51819" y="3538544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75629" y="4105286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51819" y="4648207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75629" y="5214949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51819" y="5757869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75629" y="6324611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2913" y="1314457"/>
            <a:ext cx="2539862" cy="50101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 rot="5400000">
            <a:off x="5358302" y="-1840217"/>
            <a:ext cx="305752" cy="4911085"/>
          </a:xfrm>
          <a:prstGeom prst="leftBrac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1077" y="122060"/>
            <a:ext cx="155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ListView width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974541" y="4371984"/>
            <a:ext cx="8883968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56985" y="4002652"/>
            <a:ext cx="217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orizontal page scroll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434861" y="430776"/>
            <a:ext cx="503648" cy="5143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949258" y="377090"/>
            <a:ext cx="2737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lipping bounds</a:t>
            </a:r>
          </a:p>
          <a:p>
            <a:r>
              <a:rPr lang="en-US" dirty="0" smtClean="0"/>
              <a:t>for inner panel of ListViews</a:t>
            </a:r>
            <a:endParaRPr lang="en-US" dirty="0"/>
          </a:p>
        </p:txBody>
      </p:sp>
      <p:sp>
        <p:nvSpPr>
          <p:cNvPr id="38" name="Left Brace 37"/>
          <p:cNvSpPr/>
          <p:nvPr/>
        </p:nvSpPr>
        <p:spPr>
          <a:xfrm>
            <a:off x="2600350" y="1314457"/>
            <a:ext cx="214313" cy="566742"/>
          </a:xfrm>
          <a:prstGeom prst="leftBrac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2913" y="1413162"/>
            <a:ext cx="214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pgrade domain row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26056" y="1413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326056" y="1967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25223" y="2520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334364" y="3063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25223" y="3643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9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7146" y="1016000"/>
            <a:ext cx="4892040" cy="56562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5345" y="1103487"/>
            <a:ext cx="8172620" cy="5427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192858" y="1314457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16668" y="1881199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92858" y="2424120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16668" y="2990862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92858" y="3538544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6668" y="4105286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92858" y="4648207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16668" y="5214949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92858" y="5757869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16668" y="6324611"/>
            <a:ext cx="489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5400000">
            <a:off x="4494513" y="-1725702"/>
            <a:ext cx="305752" cy="4901430"/>
          </a:xfrm>
          <a:prstGeom prst="leftBrac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99284" y="235874"/>
            <a:ext cx="18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op-level ListView</a:t>
            </a:r>
            <a:endParaRPr lang="en-US" dirty="0"/>
          </a:p>
        </p:txBody>
      </p:sp>
      <p:sp>
        <p:nvSpPr>
          <p:cNvPr id="38" name="Left Brace 37"/>
          <p:cNvSpPr/>
          <p:nvPr/>
        </p:nvSpPr>
        <p:spPr>
          <a:xfrm>
            <a:off x="1762816" y="1314457"/>
            <a:ext cx="214313" cy="566742"/>
          </a:xfrm>
          <a:prstGeom prst="leftBrac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5183" y="1278692"/>
            <a:ext cx="133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</a:t>
            </a:r>
            <a:r>
              <a:rPr lang="en-US" dirty="0" smtClean="0"/>
              <a:t>pgrade domain row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67095" y="1413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67095" y="1967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66262" y="2520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475403" y="3063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66262" y="3643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25220" y="1190271"/>
            <a:ext cx="3972884" cy="5257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6661" y="1190271"/>
            <a:ext cx="3972884" cy="5257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694377" y="4371984"/>
            <a:ext cx="6305171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66604" y="3888352"/>
            <a:ext cx="2317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wipe left-right</a:t>
            </a:r>
          </a:p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or next/previous page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897909" y="2120821"/>
            <a:ext cx="8576" cy="3393274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2869" y="3888352"/>
            <a:ext cx="1809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</a:t>
            </a:r>
            <a:r>
              <a:rPr lang="en-US" dirty="0" smtClean="0"/>
              <a:t>croll up/down</a:t>
            </a:r>
          </a:p>
          <a:p>
            <a:pPr algn="r"/>
            <a:r>
              <a:rPr lang="en-US" dirty="0" smtClean="0"/>
              <a:t>through</a:t>
            </a:r>
          </a:p>
          <a:p>
            <a:pPr algn="r"/>
            <a:r>
              <a:rPr lang="en-US" dirty="0" smtClean="0"/>
              <a:t>upgrade domains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245033" y="230803"/>
            <a:ext cx="190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ff-screen content</a:t>
            </a:r>
            <a:endParaRPr lang="en-US" dirty="0"/>
          </a:p>
        </p:txBody>
      </p:sp>
      <p:sp>
        <p:nvSpPr>
          <p:cNvPr id="47" name="Left Brace 46"/>
          <p:cNvSpPr/>
          <p:nvPr/>
        </p:nvSpPr>
        <p:spPr>
          <a:xfrm rot="5400000">
            <a:off x="9044437" y="-1295639"/>
            <a:ext cx="305752" cy="4041304"/>
          </a:xfrm>
          <a:prstGeom prst="leftBrac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3650166" y="1309214"/>
            <a:ext cx="4111101" cy="52519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21107" y="1303547"/>
            <a:ext cx="825976" cy="52575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 rot="5400000">
            <a:off x="2999213" y="380562"/>
            <a:ext cx="432653" cy="769821"/>
          </a:xfrm>
          <a:prstGeom prst="leftBrac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06110" y="25926"/>
            <a:ext cx="1848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pgrade domain labels</a:t>
            </a:r>
            <a:endParaRPr lang="en-US" sz="1400" dirty="0"/>
          </a:p>
          <a:p>
            <a:pPr algn="ctr"/>
            <a:r>
              <a:rPr lang="en-US" sz="1400" dirty="0" smtClean="0"/>
              <a:t>ListView</a:t>
            </a:r>
            <a:endParaRPr lang="en-US" sz="1400" dirty="0"/>
          </a:p>
        </p:txBody>
      </p:sp>
      <p:sp>
        <p:nvSpPr>
          <p:cNvPr id="38" name="Left Brace 37"/>
          <p:cNvSpPr/>
          <p:nvPr/>
        </p:nvSpPr>
        <p:spPr>
          <a:xfrm>
            <a:off x="2376777" y="1418367"/>
            <a:ext cx="214313" cy="566742"/>
          </a:xfrm>
          <a:prstGeom prst="leftBrac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4282" y="1543022"/>
            <a:ext cx="1705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u</a:t>
            </a:r>
            <a:r>
              <a:rPr lang="en-US" dirty="0"/>
              <a:t>pgrade domain row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81056" y="151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81056" y="2071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80223" y="2624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089364" y="316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80223" y="3747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56605" y="1382602"/>
            <a:ext cx="8106902" cy="5121960"/>
          </a:xfrm>
          <a:prstGeom prst="rect">
            <a:avLst/>
          </a:prstGeom>
          <a:solidFill>
            <a:schemeClr val="accent6">
              <a:lumMod val="40000"/>
              <a:lumOff val="60000"/>
              <a:alpha val="86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16666" y="5754306"/>
            <a:ext cx="3835639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589184" y="2694348"/>
            <a:ext cx="8576" cy="3393274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2091" y="4129375"/>
            <a:ext cx="191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pPr algn="r"/>
            <a:r>
              <a:rPr lang="en-US" dirty="0"/>
              <a:t>s</a:t>
            </a:r>
            <a:r>
              <a:rPr lang="en-US" dirty="0"/>
              <a:t>croll up/down</a:t>
            </a:r>
          </a:p>
          <a:p>
            <a:pPr algn="r"/>
            <a:r>
              <a:rPr lang="en-US" dirty="0"/>
              <a:t>sync </a:t>
            </a:r>
            <a:r>
              <a:rPr lang="en-US" dirty="0" smtClean="0"/>
              <a:t>side-by-side</a:t>
            </a:r>
          </a:p>
          <a:p>
            <a:pPr algn="r"/>
            <a:r>
              <a:rPr lang="en-US" dirty="0" smtClean="0"/>
              <a:t>ListView scroll positions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659069" y="-32431"/>
            <a:ext cx="210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upgrade domains ListView</a:t>
            </a:r>
            <a:endParaRPr lang="en-US" sz="1400" dirty="0"/>
          </a:p>
        </p:txBody>
      </p:sp>
      <p:sp>
        <p:nvSpPr>
          <p:cNvPr id="47" name="Left Brace 46"/>
          <p:cNvSpPr/>
          <p:nvPr/>
        </p:nvSpPr>
        <p:spPr>
          <a:xfrm rot="5400000">
            <a:off x="7383917" y="-3397791"/>
            <a:ext cx="652278" cy="8106901"/>
          </a:xfrm>
          <a:prstGeom prst="leftBrac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06819" y="1418367"/>
            <a:ext cx="895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30629" y="1985109"/>
            <a:ext cx="89328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06819" y="2528030"/>
            <a:ext cx="895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30629" y="3094772"/>
            <a:ext cx="89328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06819" y="3642454"/>
            <a:ext cx="895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30629" y="4209196"/>
            <a:ext cx="89328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06819" y="4752117"/>
            <a:ext cx="895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30629" y="5318859"/>
            <a:ext cx="89328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06819" y="5861779"/>
            <a:ext cx="895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0629" y="6428521"/>
            <a:ext cx="89328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4414" y="5373975"/>
            <a:ext cx="157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scroll left/right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816666" y="1456344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757074" y="1456344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721483" y="1456344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816666" y="2019267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788731" y="2019267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721483" y="2572498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788731" y="2572498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816666" y="3128928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757074" y="3128928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788731" y="3684693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0759534" y="1459688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8826782" y="1459688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7854717" y="2022611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8826782" y="2022611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9795125" y="2575842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10759534" y="3132272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8826782" y="3132272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7854717" y="3688037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9795125" y="3688037"/>
            <a:ext cx="930822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Left Brace 95"/>
          <p:cNvSpPr/>
          <p:nvPr/>
        </p:nvSpPr>
        <p:spPr>
          <a:xfrm rot="5400000">
            <a:off x="5613925" y="-934215"/>
            <a:ext cx="190024" cy="4104663"/>
          </a:xfrm>
          <a:prstGeom prst="leftBrace">
            <a:avLst>
              <a:gd name="adj1" fmla="val 8333"/>
              <a:gd name="adj2" fmla="val 50742"/>
            </a:avLst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485582" y="786372"/>
            <a:ext cx="234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dirty="0" smtClean="0"/>
              <a:t>lipping region for horizontal scroll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122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7146" y="1016000"/>
            <a:ext cx="4892040" cy="56562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5345" y="1103487"/>
            <a:ext cx="4063363" cy="54279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 rot="5400000">
            <a:off x="4494513" y="-1725702"/>
            <a:ext cx="305752" cy="4901430"/>
          </a:xfrm>
          <a:prstGeom prst="leftBrac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56702" y="235874"/>
            <a:ext cx="29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op-level ClusterMap ListView</a:t>
            </a:r>
            <a:endParaRPr lang="en-US" dirty="0"/>
          </a:p>
        </p:txBody>
      </p:sp>
      <p:sp>
        <p:nvSpPr>
          <p:cNvPr id="38" name="Left Brace 37"/>
          <p:cNvSpPr/>
          <p:nvPr/>
        </p:nvSpPr>
        <p:spPr>
          <a:xfrm>
            <a:off x="1762816" y="1314457"/>
            <a:ext cx="214313" cy="566742"/>
          </a:xfrm>
          <a:prstGeom prst="leftBrac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5183" y="1278692"/>
            <a:ext cx="133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</a:t>
            </a:r>
            <a:r>
              <a:rPr lang="en-US" dirty="0" smtClean="0"/>
              <a:t>pgrade domain row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67095" y="1413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67095" y="1967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66262" y="2520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475403" y="3063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66262" y="3643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25220" y="1199636"/>
            <a:ext cx="3972884" cy="5257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975223" y="2590438"/>
            <a:ext cx="8576" cy="3393274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2869" y="3888352"/>
            <a:ext cx="1809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</a:t>
            </a:r>
            <a:r>
              <a:rPr lang="en-US" dirty="0" smtClean="0"/>
              <a:t>croll up/down</a:t>
            </a:r>
          </a:p>
          <a:p>
            <a:pPr algn="r"/>
            <a:r>
              <a:rPr lang="en-US" dirty="0" smtClean="0"/>
              <a:t>through</a:t>
            </a:r>
          </a:p>
          <a:p>
            <a:pPr algn="r"/>
            <a:r>
              <a:rPr lang="en-US" dirty="0" smtClean="0"/>
              <a:t>upgrade domains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192858" y="1314457"/>
            <a:ext cx="895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16668" y="1881199"/>
            <a:ext cx="89328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92858" y="2424120"/>
            <a:ext cx="895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16668" y="2990862"/>
            <a:ext cx="89328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92858" y="3538544"/>
            <a:ext cx="895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6668" y="4105286"/>
            <a:ext cx="89328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92858" y="4648207"/>
            <a:ext cx="895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16668" y="5214949"/>
            <a:ext cx="89328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92858" y="5757869"/>
            <a:ext cx="89566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16668" y="6324611"/>
            <a:ext cx="89328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02705" y="1352434"/>
            <a:ext cx="1199630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825279" y="1352434"/>
            <a:ext cx="1199630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202705" y="1915357"/>
            <a:ext cx="1199630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523107" y="1915357"/>
            <a:ext cx="1199630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523107" y="2468778"/>
            <a:ext cx="1199630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202705" y="3025018"/>
            <a:ext cx="1199630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825284" y="3025018"/>
            <a:ext cx="1199630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566656" y="3580783"/>
            <a:ext cx="1199630" cy="480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88</Words>
  <Application>Microsoft Macintosh PowerPoint</Application>
  <PresentationFormat>Widescreen</PresentationFormat>
  <Paragraphs>49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Vanderboom</dc:creator>
  <cp:lastModifiedBy>Dan Vanderboom</cp:lastModifiedBy>
  <cp:revision>11</cp:revision>
  <dcterms:created xsi:type="dcterms:W3CDTF">2016-05-26T18:10:01Z</dcterms:created>
  <dcterms:modified xsi:type="dcterms:W3CDTF">2016-05-26T19:45:13Z</dcterms:modified>
</cp:coreProperties>
</file>