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48"/>
  </p:normalViewPr>
  <p:slideViewPr>
    <p:cSldViewPr snapToGrid="0" snapToObjects="1">
      <p:cViewPr>
        <p:scale>
          <a:sx n="80" d="100"/>
          <a:sy n="80" d="100"/>
        </p:scale>
        <p:origin x="126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70E11-E685-B443-AD28-716F335027A1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94A86-3504-9C4C-BDC4-9466B7BE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4A86-3504-9C4C-BDC4-9466B7BEC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6107" y="911554"/>
            <a:ext cx="4892040" cy="57607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77191" y="1314457"/>
            <a:ext cx="3709996" cy="5010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4307" y="1314457"/>
            <a:ext cx="4039552" cy="50101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51819" y="131445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29" y="188119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51819" y="2424120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5629" y="2990862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51819" y="3538544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5629" y="4105286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1819" y="464820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75629" y="521494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1819" y="575786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75629" y="6324611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2913" y="1314457"/>
            <a:ext cx="2539862" cy="5010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5358302" y="-1840217"/>
            <a:ext cx="305752" cy="4911085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1077" y="122060"/>
            <a:ext cx="155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ListView width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74541" y="4371984"/>
            <a:ext cx="888396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6985" y="4002652"/>
            <a:ext cx="217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orizontal page scroll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34861" y="430776"/>
            <a:ext cx="503648" cy="514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49258" y="377090"/>
            <a:ext cx="273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lipping bounds</a:t>
            </a:r>
          </a:p>
          <a:p>
            <a:r>
              <a:rPr lang="en-US" dirty="0" smtClean="0"/>
              <a:t>for inner panel of ListViews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2600350" y="1314457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3" y="1413162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pgrade domain row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26056" y="1413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26056" y="196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5223" y="2520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34364" y="3063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25223" y="3643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146" y="1016000"/>
            <a:ext cx="4892040" cy="56562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5345" y="1103487"/>
            <a:ext cx="8172620" cy="5427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92858" y="131445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668" y="188119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2858" y="2424120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16668" y="2990862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92858" y="3538544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668" y="4105286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2858" y="464820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6668" y="521494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2858" y="575786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6668" y="6324611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5400000">
            <a:off x="4494513" y="-1725702"/>
            <a:ext cx="305752" cy="4901430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99284" y="235874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op-level ListView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762816" y="1314457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183" y="1278692"/>
            <a:ext cx="133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</a:t>
            </a:r>
            <a:r>
              <a:rPr lang="en-US" dirty="0" smtClean="0"/>
              <a:t>pgrade domain row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67095" y="1413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67095" y="196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66262" y="2520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75403" y="3063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66262" y="3643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5220" y="1190271"/>
            <a:ext cx="3972884" cy="5257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6661" y="1190271"/>
            <a:ext cx="3972884" cy="5257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94377" y="4371984"/>
            <a:ext cx="6305171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66604" y="3888352"/>
            <a:ext cx="2317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wipe left-right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next/previous page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97909" y="2120821"/>
            <a:ext cx="8576" cy="339327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869" y="3888352"/>
            <a:ext cx="180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</a:t>
            </a:r>
            <a:r>
              <a:rPr lang="en-US" dirty="0" smtClean="0"/>
              <a:t>croll up/down</a:t>
            </a:r>
          </a:p>
          <a:p>
            <a:pPr algn="r"/>
            <a:r>
              <a:rPr lang="en-US" dirty="0" smtClean="0"/>
              <a:t>through</a:t>
            </a:r>
          </a:p>
          <a:p>
            <a:pPr algn="r"/>
            <a:r>
              <a:rPr lang="en-US" dirty="0" smtClean="0"/>
              <a:t>upgrade domains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45033" y="230803"/>
            <a:ext cx="190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ff-screen content</a:t>
            </a: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 rot="5400000">
            <a:off x="9044437" y="-1295639"/>
            <a:ext cx="305752" cy="4041304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146" y="1016000"/>
            <a:ext cx="4892040" cy="56562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5345" y="1103487"/>
            <a:ext cx="4063363" cy="5427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4494513" y="-1725702"/>
            <a:ext cx="305752" cy="4901430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56702" y="235874"/>
            <a:ext cx="29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op-level ClusterMap ListView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762816" y="1314457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183" y="1278692"/>
            <a:ext cx="133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</a:t>
            </a:r>
            <a:r>
              <a:rPr lang="en-US" dirty="0" smtClean="0"/>
              <a:t>pgrade domain row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67095" y="1413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67095" y="196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66262" y="2520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75403" y="3063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66262" y="3643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5220" y="1199636"/>
            <a:ext cx="3972884" cy="5257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975223" y="2590438"/>
            <a:ext cx="8576" cy="339327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869" y="3888352"/>
            <a:ext cx="180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</a:t>
            </a:r>
            <a:r>
              <a:rPr lang="en-US" dirty="0" smtClean="0"/>
              <a:t>croll up/down</a:t>
            </a:r>
          </a:p>
          <a:p>
            <a:pPr algn="r"/>
            <a:r>
              <a:rPr lang="en-US" dirty="0" smtClean="0"/>
              <a:t>through</a:t>
            </a:r>
          </a:p>
          <a:p>
            <a:pPr algn="r"/>
            <a:r>
              <a:rPr lang="en-US" dirty="0" smtClean="0"/>
              <a:t>upgrade domains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92858" y="1314457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668" y="1881199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2858" y="2424120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16668" y="2990862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92858" y="3538544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668" y="4105286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2858" y="4648207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6668" y="5214949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2858" y="5757869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6668" y="6324611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2705" y="1352434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825279" y="1352434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202705" y="1915357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23107" y="1915357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23107" y="2468778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202705" y="3025018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25284" y="3025018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566656" y="3580783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3650166" y="1453592"/>
            <a:ext cx="4111101" cy="52519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1107" y="1447925"/>
            <a:ext cx="825976" cy="5257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2999213" y="524940"/>
            <a:ext cx="432653" cy="769821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06110" y="170304"/>
            <a:ext cx="1848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pgrade domain labels</a:t>
            </a:r>
            <a:endParaRPr lang="en-US" sz="1400" dirty="0"/>
          </a:p>
          <a:p>
            <a:pPr algn="ctr"/>
            <a:r>
              <a:rPr lang="en-US" sz="1400" dirty="0" smtClean="0"/>
              <a:t>ListView</a:t>
            </a:r>
            <a:endParaRPr lang="en-US" sz="1400" dirty="0"/>
          </a:p>
        </p:txBody>
      </p:sp>
      <p:sp>
        <p:nvSpPr>
          <p:cNvPr id="38" name="Left Brace 37"/>
          <p:cNvSpPr/>
          <p:nvPr/>
        </p:nvSpPr>
        <p:spPr>
          <a:xfrm>
            <a:off x="2376777" y="1562745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4282" y="1687400"/>
            <a:ext cx="1705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upgrade domain row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81056" y="1661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1056" y="2215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80223" y="2768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89364" y="3312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0223" y="3892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56605" y="1526980"/>
            <a:ext cx="8106902" cy="5121960"/>
          </a:xfrm>
          <a:prstGeom prst="rect">
            <a:avLst/>
          </a:prstGeom>
          <a:solidFill>
            <a:schemeClr val="accent6">
              <a:lumMod val="40000"/>
              <a:lumOff val="60000"/>
              <a:alpha val="86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16666" y="5898684"/>
            <a:ext cx="3835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589184" y="2838726"/>
            <a:ext cx="8576" cy="339327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8917" y="4273753"/>
            <a:ext cx="2273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pPr algn="r"/>
            <a:r>
              <a:rPr lang="en-US" dirty="0"/>
              <a:t>scroll </a:t>
            </a:r>
            <a:r>
              <a:rPr lang="en-US" dirty="0" smtClean="0"/>
              <a:t>up/down</a:t>
            </a:r>
          </a:p>
          <a:p>
            <a:pPr algn="r"/>
            <a:r>
              <a:rPr lang="en-US" dirty="0"/>
              <a:t>s</a:t>
            </a:r>
            <a:r>
              <a:rPr lang="en-US" dirty="0" smtClean="0"/>
              <a:t>ync vertical scroll position</a:t>
            </a:r>
            <a:endParaRPr lang="en-US" dirty="0"/>
          </a:p>
          <a:p>
            <a:pPr algn="r"/>
            <a:r>
              <a:rPr lang="en-US" dirty="0" smtClean="0"/>
              <a:t>across side-by-side ListViews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59069" y="111947"/>
            <a:ext cx="210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upgrade domains ListView</a:t>
            </a:r>
            <a:endParaRPr lang="en-US" sz="1400" dirty="0"/>
          </a:p>
        </p:txBody>
      </p:sp>
      <p:sp>
        <p:nvSpPr>
          <p:cNvPr id="47" name="Left Brace 46"/>
          <p:cNvSpPr/>
          <p:nvPr/>
        </p:nvSpPr>
        <p:spPr>
          <a:xfrm rot="5400000">
            <a:off x="7383917" y="-3253413"/>
            <a:ext cx="652278" cy="8106901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06819" y="1562745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30629" y="2129487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06819" y="2672408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0629" y="3239150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06819" y="3786832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30629" y="4353574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06819" y="4896495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0629" y="5463237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06819" y="6006157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0629" y="6572899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4414" y="5518353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left/right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16666" y="1600722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757074" y="1600722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721483" y="1600722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816666" y="2163645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88731" y="2163645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721483" y="2716876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788731" y="2716876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6666" y="3273306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757074" y="3273306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788731" y="3829071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759534" y="1604066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826782" y="1604066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854717" y="2166989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826782" y="2166989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795125" y="2720220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0759534" y="3276650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8826782" y="3276650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854717" y="3832415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9795125" y="3832415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 Brace 95"/>
          <p:cNvSpPr/>
          <p:nvPr/>
        </p:nvSpPr>
        <p:spPr>
          <a:xfrm rot="5400000">
            <a:off x="5613925" y="-789837"/>
            <a:ext cx="190024" cy="4104663"/>
          </a:xfrm>
          <a:prstGeom prst="leftBrace">
            <a:avLst>
              <a:gd name="adj1" fmla="val 8333"/>
              <a:gd name="adj2" fmla="val 50742"/>
            </a:avLst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85582" y="930750"/>
            <a:ext cx="234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lipping region for horizontal scroll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2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90</Words>
  <Application>Microsoft Macintosh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Vanderboom</dc:creator>
  <cp:lastModifiedBy>Dan Vanderboom</cp:lastModifiedBy>
  <cp:revision>13</cp:revision>
  <dcterms:created xsi:type="dcterms:W3CDTF">2016-05-26T18:10:01Z</dcterms:created>
  <dcterms:modified xsi:type="dcterms:W3CDTF">2016-05-26T19:49:30Z</dcterms:modified>
</cp:coreProperties>
</file>