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F558F"/>
    <a:srgbClr val="70AD47"/>
    <a:srgbClr val="339A00"/>
    <a:srgbClr val="005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07/relationships/hdphoto" Target="../media/hdphoto5.wdp"/><Relationship Id="rId1" Type="http://schemas.openxmlformats.org/officeDocument/2006/relationships/image" Target="../media/image6.png"/><Relationship Id="rId6" Type="http://schemas.microsoft.com/office/2007/relationships/hdphoto" Target="../media/hdphoto7.wdp"/><Relationship Id="rId5" Type="http://schemas.openxmlformats.org/officeDocument/2006/relationships/image" Target="../media/image8.png"/><Relationship Id="rId4" Type="http://schemas.microsoft.com/office/2007/relationships/hdphoto" Target="../media/hdphoto6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9048E-0C87-4D95-AD64-E17B72BDD143}" type="doc">
      <dgm:prSet loTypeId="urn:microsoft.com/office/officeart/2005/8/layout/arrow6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7A8A1AA-B336-421F-B2B3-0F35C582B597}">
      <dgm:prSet/>
      <dgm:spPr/>
      <dgm:t>
        <a:bodyPr/>
        <a:lstStyle/>
        <a:p>
          <a:pPr rtl="0"/>
          <a:r>
            <a:rPr lang="zh-CN" altLang="en-US" sz="1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信息发布平台</a:t>
          </a:r>
          <a:endParaRPr lang="zh-CN" altLang="en-US" sz="1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79A3E2-B92A-443C-93FB-10BBF1444D84}" type="parTrans" cxnId="{6A266F0D-F338-4AC5-A6FC-02120E4F7F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EB2127-7A89-4AB2-82E1-E142FCC5569C}" type="sibTrans" cxnId="{6A266F0D-F338-4AC5-A6FC-02120E4F7F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A9D605-0ED9-4643-9498-53C32B89FD63}">
      <dgm:prSet custT="1"/>
      <dgm:spPr/>
      <dgm:t>
        <a:bodyPr/>
        <a:lstStyle/>
        <a:p>
          <a:pPr rtl="0"/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聚合并展示行业信息，提供有价值的信息服务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B44A69-B293-4CC1-AA13-4E8BBAC9E4C5}" type="parTrans" cxnId="{FD590FA8-D6C1-4BB7-8AB6-AA8CDDD5695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E62362-A8A2-46AC-A4F7-5B1225D24E60}" type="sibTrans" cxnId="{FD590FA8-D6C1-4BB7-8AB6-AA8CDDD5695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8B938-FF8F-42B6-87BC-A06C42B769A1}">
      <dgm:prSet/>
      <dgm:spPr/>
      <dgm:t>
        <a:bodyPr/>
        <a:lstStyle/>
        <a:p>
          <a:pPr rtl="0"/>
          <a:r>
            <a:rPr lang="zh-CN" altLang="en-US" sz="19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基于微信小程序</a:t>
          </a:r>
          <a:endParaRPr lang="zh-CN" altLang="en-US" sz="1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92B085-ED9C-49B1-80F7-E16C646E529A}" type="parTrans" cxnId="{AD589DBE-01DA-452F-BD98-D9332B5A14A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0F2AD-F86B-4758-9E37-6C897247D7D4}" type="sibTrans" cxnId="{AD589DBE-01DA-452F-BD98-D9332B5A14A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8B9C1B-44B8-4128-A17A-9BEE9FA783F6}">
      <dgm:prSet custT="1"/>
      <dgm:spPr/>
      <dgm:t>
        <a:bodyPr/>
        <a:lstStyle/>
        <a:p>
          <a:pPr rtl="0"/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利用微信平台天然优势，易于推广和访问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D276CF-03D0-43A4-8F8A-CC4567392841}" type="parTrans" cxnId="{36796C47-5D0B-467A-A8EF-F92EE0DCEC5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13FECC-538D-4905-B81E-73890E8035AF}" type="sibTrans" cxnId="{36796C47-5D0B-467A-A8EF-F92EE0DCEC5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537CCA-FAD6-4657-B3B3-9F57E6AE61BF}">
      <dgm:prSet custT="1"/>
      <dgm:spPr/>
      <dgm:t>
        <a:bodyPr/>
        <a:lstStyle/>
        <a:p>
          <a:pPr rtl="0"/>
          <a:r>
            <a: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能提供优于公众号且媲美独立</a:t>
          </a:r>
          <a:r>
            <a: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APP</a:t>
          </a:r>
          <a:r>
            <a: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的功能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9AC800-584C-429B-A81E-D1D6C516FB5D}" type="parTrans" cxnId="{222C2BA9-BF9D-4EF9-A143-46A51A98762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35AFA-FA01-4787-906D-3F4C2D514970}" type="sibTrans" cxnId="{222C2BA9-BF9D-4EF9-A143-46A51A98762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7DBE35-09D4-4F14-9867-35A406BF32C0}" type="pres">
      <dgm:prSet presAssocID="{A849048E-0C87-4D95-AD64-E17B72BDD14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2DCDB7-C0D1-45D8-A8BD-BBE88006129A}" type="pres">
      <dgm:prSet presAssocID="{A849048E-0C87-4D95-AD64-E17B72BDD143}" presName="ribbon" presStyleLbl="node1" presStyleIdx="0" presStyleCnt="1" custLinFactNeighborY="3095"/>
      <dgm:spPr/>
    </dgm:pt>
    <dgm:pt modelId="{E8FFCF35-FBFD-4171-965A-89223695D3B1}" type="pres">
      <dgm:prSet presAssocID="{A849048E-0C87-4D95-AD64-E17B72BDD143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1D486-1B71-4804-9353-38DC704460A2}" type="pres">
      <dgm:prSet presAssocID="{A849048E-0C87-4D95-AD64-E17B72BDD143}" presName="rightArrowText" presStyleLbl="node1" presStyleIdx="0" presStyleCnt="1" custScaleX="126883" custLinFactNeighborX="7157" custLinFactNeighborY="-248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29A7FD-5389-4C99-B32F-C0C1431F14BC}" type="presOf" srcId="{E3A9D605-0ED9-4643-9498-53C32B89FD63}" destId="{E8FFCF35-FBFD-4171-965A-89223695D3B1}" srcOrd="0" destOrd="1" presId="urn:microsoft.com/office/officeart/2005/8/layout/arrow6"/>
    <dgm:cxn modelId="{1DC60509-2A91-4131-8A57-ABF9A44075DA}" type="presOf" srcId="{87A8A1AA-B336-421F-B2B3-0F35C582B597}" destId="{E8FFCF35-FBFD-4171-965A-89223695D3B1}" srcOrd="0" destOrd="0" presId="urn:microsoft.com/office/officeart/2005/8/layout/arrow6"/>
    <dgm:cxn modelId="{6A266F0D-F338-4AC5-A6FC-02120E4F7FD3}" srcId="{A849048E-0C87-4D95-AD64-E17B72BDD143}" destId="{87A8A1AA-B336-421F-B2B3-0F35C582B597}" srcOrd="0" destOrd="0" parTransId="{B379A3E2-B92A-443C-93FB-10BBF1444D84}" sibTransId="{7FEB2127-7A89-4AB2-82E1-E142FCC5569C}"/>
    <dgm:cxn modelId="{3BA8EF8E-73AA-461D-BDFA-43853A093615}" type="presOf" srcId="{34537CCA-FAD6-4657-B3B3-9F57E6AE61BF}" destId="{4311D486-1B71-4804-9353-38DC704460A2}" srcOrd="0" destOrd="2" presId="urn:microsoft.com/office/officeart/2005/8/layout/arrow6"/>
    <dgm:cxn modelId="{36796C47-5D0B-467A-A8EF-F92EE0DCEC58}" srcId="{29E8B938-FF8F-42B6-87BC-A06C42B769A1}" destId="{948B9C1B-44B8-4128-A17A-9BEE9FA783F6}" srcOrd="0" destOrd="0" parTransId="{F8D276CF-03D0-43A4-8F8A-CC4567392841}" sibTransId="{4713FECC-538D-4905-B81E-73890E8035AF}"/>
    <dgm:cxn modelId="{013E5E65-23EA-45B5-8BAA-7A654C5C555A}" type="presOf" srcId="{A849048E-0C87-4D95-AD64-E17B72BDD143}" destId="{327DBE35-09D4-4F14-9867-35A406BF32C0}" srcOrd="0" destOrd="0" presId="urn:microsoft.com/office/officeart/2005/8/layout/arrow6"/>
    <dgm:cxn modelId="{FD590FA8-D6C1-4BB7-8AB6-AA8CDDD56955}" srcId="{87A8A1AA-B336-421F-B2B3-0F35C582B597}" destId="{E3A9D605-0ED9-4643-9498-53C32B89FD63}" srcOrd="0" destOrd="0" parTransId="{53B44A69-B293-4CC1-AA13-4E8BBAC9E4C5}" sibTransId="{31E62362-A8A2-46AC-A4F7-5B1225D24E60}"/>
    <dgm:cxn modelId="{1C27F01B-AE16-4823-B16B-3CE6E676E92C}" type="presOf" srcId="{948B9C1B-44B8-4128-A17A-9BEE9FA783F6}" destId="{4311D486-1B71-4804-9353-38DC704460A2}" srcOrd="0" destOrd="1" presId="urn:microsoft.com/office/officeart/2005/8/layout/arrow6"/>
    <dgm:cxn modelId="{AD589DBE-01DA-452F-BD98-D9332B5A14A1}" srcId="{A849048E-0C87-4D95-AD64-E17B72BDD143}" destId="{29E8B938-FF8F-42B6-87BC-A06C42B769A1}" srcOrd="1" destOrd="0" parTransId="{6F92B085-ED9C-49B1-80F7-E16C646E529A}" sibTransId="{F890F2AD-F86B-4758-9E37-6C897247D7D4}"/>
    <dgm:cxn modelId="{222C2BA9-BF9D-4EF9-A143-46A51A987621}" srcId="{29E8B938-FF8F-42B6-87BC-A06C42B769A1}" destId="{34537CCA-FAD6-4657-B3B3-9F57E6AE61BF}" srcOrd="1" destOrd="0" parTransId="{2A9AC800-584C-429B-A81E-D1D6C516FB5D}" sibTransId="{69235AFA-FA01-4787-906D-3F4C2D514970}"/>
    <dgm:cxn modelId="{6FCE45C1-A994-4CE6-A32C-F085840E7BBE}" type="presOf" srcId="{29E8B938-FF8F-42B6-87BC-A06C42B769A1}" destId="{4311D486-1B71-4804-9353-38DC704460A2}" srcOrd="0" destOrd="0" presId="urn:microsoft.com/office/officeart/2005/8/layout/arrow6"/>
    <dgm:cxn modelId="{AB63EF3A-FE02-4653-8A91-8CF29B93C52A}" type="presParOf" srcId="{327DBE35-09D4-4F14-9867-35A406BF32C0}" destId="{8E2DCDB7-C0D1-45D8-A8BD-BBE88006129A}" srcOrd="0" destOrd="0" presId="urn:microsoft.com/office/officeart/2005/8/layout/arrow6"/>
    <dgm:cxn modelId="{4563C711-B05D-4B9C-AC4D-1C40789CA848}" type="presParOf" srcId="{327DBE35-09D4-4F14-9867-35A406BF32C0}" destId="{E8FFCF35-FBFD-4171-965A-89223695D3B1}" srcOrd="1" destOrd="0" presId="urn:microsoft.com/office/officeart/2005/8/layout/arrow6"/>
    <dgm:cxn modelId="{D5A2DA51-342C-4F35-B34D-B6535B817E14}" type="presParOf" srcId="{327DBE35-09D4-4F14-9867-35A406BF32C0}" destId="{4311D486-1B71-4804-9353-38DC704460A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93948D-E871-445B-9868-85E3EBBB139F}" type="doc">
      <dgm:prSet loTypeId="urn:microsoft.com/office/officeart/2005/8/layout/hList7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1D32DAD-BDAF-4E8E-971B-7F347D89AC79}">
      <dgm:prSet phldrT="[文本]" custT="1"/>
      <dgm:spPr>
        <a:solidFill>
          <a:srgbClr val="339A00"/>
        </a:solidFill>
      </dgm:spPr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公司信息的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展示、编辑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9F9EC-8B6C-43BA-82F0-245C81F94119}" type="parTrans" cxnId="{39C3D440-56B0-4123-BE9C-091D847200C4}">
      <dgm:prSet/>
      <dgm:spPr/>
      <dgm:t>
        <a:bodyPr/>
        <a:lstStyle/>
        <a:p>
          <a:endParaRPr lang="zh-CN" altLang="en-US"/>
        </a:p>
      </dgm:t>
    </dgm:pt>
    <dgm:pt modelId="{E33BA95C-E1A1-4757-9B8B-C6BFB361AE2B}" type="sibTrans" cxnId="{39C3D440-56B0-4123-BE9C-091D847200C4}">
      <dgm:prSet/>
      <dgm:spPr/>
      <dgm:t>
        <a:bodyPr/>
        <a:lstStyle/>
        <a:p>
          <a:endParaRPr lang="zh-CN" altLang="en-US"/>
        </a:p>
      </dgm:t>
    </dgm:pt>
    <dgm:pt modelId="{22FD169B-4249-41AA-9E73-8A3B9A5DDD3A}">
      <dgm:prSet phldrT="[文本]" custT="1"/>
      <dgm:spPr>
        <a:solidFill>
          <a:srgbClr val="0F558F"/>
        </a:solidFill>
      </dgm:spPr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审核、备注等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信息管理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32DA9E-8B9C-43AD-BE8C-80B18CB64144}" type="parTrans" cxnId="{4CD23132-335B-482E-85AC-F2A02C1897D3}">
      <dgm:prSet/>
      <dgm:spPr/>
      <dgm:t>
        <a:bodyPr/>
        <a:lstStyle/>
        <a:p>
          <a:endParaRPr lang="zh-CN" altLang="en-US"/>
        </a:p>
      </dgm:t>
    </dgm:pt>
    <dgm:pt modelId="{55FDD771-3E2E-40A9-B601-B1F4A14A99F0}" type="sibTrans" cxnId="{4CD23132-335B-482E-85AC-F2A02C1897D3}">
      <dgm:prSet/>
      <dgm:spPr/>
      <dgm:t>
        <a:bodyPr/>
        <a:lstStyle/>
        <a:p>
          <a:endParaRPr lang="zh-CN" altLang="en-US"/>
        </a:p>
      </dgm:t>
    </dgm:pt>
    <dgm:pt modelId="{341A94A6-1FDD-49E8-9A55-59BD26B0052F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用户权限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角色管理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EB50B-A249-4FA4-880B-84EFE16B202E}" type="parTrans" cxnId="{100202D7-B3E9-42BB-ADD8-C8473E951826}">
      <dgm:prSet/>
      <dgm:spPr/>
      <dgm:t>
        <a:bodyPr/>
        <a:lstStyle/>
        <a:p>
          <a:endParaRPr lang="zh-CN" altLang="en-US"/>
        </a:p>
      </dgm:t>
    </dgm:pt>
    <dgm:pt modelId="{D1E0E0B7-CC0E-4FFD-A488-5B358E6267E2}" type="sibTrans" cxnId="{100202D7-B3E9-42BB-ADD8-C8473E951826}">
      <dgm:prSet/>
      <dgm:spPr/>
      <dgm:t>
        <a:bodyPr/>
        <a:lstStyle/>
        <a:p>
          <a:endParaRPr lang="zh-CN" altLang="en-US"/>
        </a:p>
      </dgm:t>
    </dgm:pt>
    <dgm:pt modelId="{9E74412E-767E-47CF-ACC4-DE352DBF7C84}" type="pres">
      <dgm:prSet presAssocID="{6493948D-E871-445B-9868-85E3EBBB13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A751A6-F395-41C0-AE53-7AB1D6425699}" type="pres">
      <dgm:prSet presAssocID="{6493948D-E871-445B-9868-85E3EBBB139F}" presName="fgShape" presStyleLbl="fgShp" presStyleIdx="0" presStyleCnt="1" custScaleY="128503"/>
      <dgm:spPr>
        <a:solidFill>
          <a:schemeClr val="tx1">
            <a:lumMod val="65000"/>
            <a:lumOff val="35000"/>
          </a:schemeClr>
        </a:solidFill>
        <a:ln w="28575"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3BC9572C-41AB-4341-9E08-99FD31000C4B}" type="pres">
      <dgm:prSet presAssocID="{6493948D-E871-445B-9868-85E3EBBB139F}" presName="linComp" presStyleCnt="0"/>
      <dgm:spPr/>
    </dgm:pt>
    <dgm:pt modelId="{B358B62C-2A88-4DC3-84BE-57E4F4ED6E59}" type="pres">
      <dgm:prSet presAssocID="{B1D32DAD-BDAF-4E8E-971B-7F347D89AC79}" presName="compNode" presStyleCnt="0"/>
      <dgm:spPr/>
    </dgm:pt>
    <dgm:pt modelId="{ECC5F9D7-63D9-4C6C-AD5E-619DEC7CE461}" type="pres">
      <dgm:prSet presAssocID="{B1D32DAD-BDAF-4E8E-971B-7F347D89AC79}" presName="bkgdShape" presStyleLbl="node1" presStyleIdx="0" presStyleCnt="3" custScaleX="72257" custLinFactNeighborX="-22598" custLinFactNeighborY="598"/>
      <dgm:spPr/>
      <dgm:t>
        <a:bodyPr/>
        <a:lstStyle/>
        <a:p>
          <a:endParaRPr lang="zh-CN" altLang="en-US"/>
        </a:p>
      </dgm:t>
    </dgm:pt>
    <dgm:pt modelId="{179B06F3-68E4-4C62-8E89-516CB6396E4E}" type="pres">
      <dgm:prSet presAssocID="{B1D32DAD-BDAF-4E8E-971B-7F347D89AC79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06C2A0-68E3-4A0A-8DAD-D9578EC0122D}" type="pres">
      <dgm:prSet presAssocID="{B1D32DAD-BDAF-4E8E-971B-7F347D89AC79}" presName="invisiNode" presStyleLbl="node1" presStyleIdx="0" presStyleCnt="3"/>
      <dgm:spPr/>
    </dgm:pt>
    <dgm:pt modelId="{B7B55DDF-0984-413B-8B0C-938D19D85886}" type="pres">
      <dgm:prSet presAssocID="{B1D32DAD-BDAF-4E8E-971B-7F347D89AC79}" presName="imagNode" presStyleLbl="fgImgPlace1" presStyleIdx="0" presStyleCnt="3" custScaleX="56690" custScaleY="57287" custLinFactNeighborX="-31745" custLinFactNeighborY="599"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9666A21-23B6-43B5-AF1B-E3406E840357}" type="pres">
      <dgm:prSet presAssocID="{E33BA95C-E1A1-4757-9B8B-C6BFB361AE2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FF8547FF-FC84-46C9-8F43-509082E118D1}" type="pres">
      <dgm:prSet presAssocID="{22FD169B-4249-41AA-9E73-8A3B9A5DDD3A}" presName="compNode" presStyleCnt="0"/>
      <dgm:spPr/>
    </dgm:pt>
    <dgm:pt modelId="{E92BBD68-CACE-409A-A2DA-173D39E25ED8}" type="pres">
      <dgm:prSet presAssocID="{22FD169B-4249-41AA-9E73-8A3B9A5DDD3A}" presName="bkgdShape" presStyleLbl="node1" presStyleIdx="1" presStyleCnt="3" custScaleX="72888"/>
      <dgm:spPr/>
      <dgm:t>
        <a:bodyPr/>
        <a:lstStyle/>
        <a:p>
          <a:endParaRPr lang="zh-CN" altLang="en-US"/>
        </a:p>
      </dgm:t>
    </dgm:pt>
    <dgm:pt modelId="{03427E7B-8B48-4C67-A0A8-B4985657A7DE}" type="pres">
      <dgm:prSet presAssocID="{22FD169B-4249-41AA-9E73-8A3B9A5DDD3A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1E8215-FEBE-4293-86F6-C53C8C4AC7BB}" type="pres">
      <dgm:prSet presAssocID="{22FD169B-4249-41AA-9E73-8A3B9A5DDD3A}" presName="invisiNode" presStyleLbl="node1" presStyleIdx="1" presStyleCnt="3"/>
      <dgm:spPr/>
    </dgm:pt>
    <dgm:pt modelId="{C51F7ED9-EA9D-4256-922B-78599AB508F2}" type="pres">
      <dgm:prSet presAssocID="{22FD169B-4249-41AA-9E73-8A3B9A5DDD3A}" presName="imagNode" presStyleLbl="fgImgPlace1" presStyleIdx="1" presStyleCnt="3" custScaleX="57287" custScaleY="57287" custLinFactNeighborX="-599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409468A-D1D0-4DF0-8318-87777B386587}" type="pres">
      <dgm:prSet presAssocID="{55FDD771-3E2E-40A9-B601-B1F4A14A99F0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16D32D5-1A60-45E4-B3AC-4C45864D38CB}" type="pres">
      <dgm:prSet presAssocID="{341A94A6-1FDD-49E8-9A55-59BD26B0052F}" presName="compNode" presStyleCnt="0"/>
      <dgm:spPr/>
    </dgm:pt>
    <dgm:pt modelId="{03156FD7-E510-4958-8E5E-9B55BB0047A6}" type="pres">
      <dgm:prSet presAssocID="{341A94A6-1FDD-49E8-9A55-59BD26B0052F}" presName="bkgdShape" presStyleLbl="node1" presStyleIdx="2" presStyleCnt="3" custScaleX="70349" custLinFactNeighborX="14670"/>
      <dgm:spPr/>
      <dgm:t>
        <a:bodyPr/>
        <a:lstStyle/>
        <a:p>
          <a:endParaRPr lang="zh-CN" altLang="en-US"/>
        </a:p>
      </dgm:t>
    </dgm:pt>
    <dgm:pt modelId="{3BBD1E67-F18D-4CE2-B9A2-D745B9BC911C}" type="pres">
      <dgm:prSet presAssocID="{341A94A6-1FDD-49E8-9A55-59BD26B0052F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58ABD-E681-40D3-8E79-A14137D1BEEA}" type="pres">
      <dgm:prSet presAssocID="{341A94A6-1FDD-49E8-9A55-59BD26B0052F}" presName="invisiNode" presStyleLbl="node1" presStyleIdx="2" presStyleCnt="3"/>
      <dgm:spPr/>
    </dgm:pt>
    <dgm:pt modelId="{8B617425-B10D-4420-8858-9D1FC7FEAA69}" type="pres">
      <dgm:prSet presAssocID="{341A94A6-1FDD-49E8-9A55-59BD26B0052F}" presName="imagNode" presStyleLbl="fgImgPlace1" presStyleIdx="2" presStyleCnt="3" custScaleX="57287" custScaleY="57287" custLinFactNeighborX="28151" custLinFactNeighborY="-3594"/>
      <dgm:spPr>
        <a:blipFill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9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2DB1F96F-221D-498F-B51A-BA50B286D5F7}" type="presOf" srcId="{22FD169B-4249-41AA-9E73-8A3B9A5DDD3A}" destId="{03427E7B-8B48-4C67-A0A8-B4985657A7DE}" srcOrd="1" destOrd="0" presId="urn:microsoft.com/office/officeart/2005/8/layout/hList7"/>
    <dgm:cxn modelId="{100202D7-B3E9-42BB-ADD8-C8473E951826}" srcId="{6493948D-E871-445B-9868-85E3EBBB139F}" destId="{341A94A6-1FDD-49E8-9A55-59BD26B0052F}" srcOrd="2" destOrd="0" parTransId="{826EB50B-A249-4FA4-880B-84EFE16B202E}" sibTransId="{D1E0E0B7-CC0E-4FFD-A488-5B358E6267E2}"/>
    <dgm:cxn modelId="{39C3D440-56B0-4123-BE9C-091D847200C4}" srcId="{6493948D-E871-445B-9868-85E3EBBB139F}" destId="{B1D32DAD-BDAF-4E8E-971B-7F347D89AC79}" srcOrd="0" destOrd="0" parTransId="{61F9F9EC-8B6C-43BA-82F0-245C81F94119}" sibTransId="{E33BA95C-E1A1-4757-9B8B-C6BFB361AE2B}"/>
    <dgm:cxn modelId="{C1606A03-D48F-4F66-9E65-AE1880112A2C}" type="presOf" srcId="{B1D32DAD-BDAF-4E8E-971B-7F347D89AC79}" destId="{179B06F3-68E4-4C62-8E89-516CB6396E4E}" srcOrd="1" destOrd="0" presId="urn:microsoft.com/office/officeart/2005/8/layout/hList7"/>
    <dgm:cxn modelId="{8B97D14A-CC9B-4C8A-A96E-7DE7D7691296}" type="presOf" srcId="{E33BA95C-E1A1-4757-9B8B-C6BFB361AE2B}" destId="{C9666A21-23B6-43B5-AF1B-E3406E840357}" srcOrd="0" destOrd="0" presId="urn:microsoft.com/office/officeart/2005/8/layout/hList7"/>
    <dgm:cxn modelId="{888FFF03-2F46-4AAC-B8CA-6C161F980F8D}" type="presOf" srcId="{55FDD771-3E2E-40A9-B601-B1F4A14A99F0}" destId="{F409468A-D1D0-4DF0-8318-87777B386587}" srcOrd="0" destOrd="0" presId="urn:microsoft.com/office/officeart/2005/8/layout/hList7"/>
    <dgm:cxn modelId="{4CD23132-335B-482E-85AC-F2A02C1897D3}" srcId="{6493948D-E871-445B-9868-85E3EBBB139F}" destId="{22FD169B-4249-41AA-9E73-8A3B9A5DDD3A}" srcOrd="1" destOrd="0" parTransId="{B932DA9E-8B9C-43AD-BE8C-80B18CB64144}" sibTransId="{55FDD771-3E2E-40A9-B601-B1F4A14A99F0}"/>
    <dgm:cxn modelId="{F9DBB06F-EE7C-48A5-AB3C-9FE5E566C9D9}" type="presOf" srcId="{341A94A6-1FDD-49E8-9A55-59BD26B0052F}" destId="{3BBD1E67-F18D-4CE2-B9A2-D745B9BC911C}" srcOrd="1" destOrd="0" presId="urn:microsoft.com/office/officeart/2005/8/layout/hList7"/>
    <dgm:cxn modelId="{8F686FCE-E725-4BA6-BFFE-2802253B221A}" type="presOf" srcId="{22FD169B-4249-41AA-9E73-8A3B9A5DDD3A}" destId="{E92BBD68-CACE-409A-A2DA-173D39E25ED8}" srcOrd="0" destOrd="0" presId="urn:microsoft.com/office/officeart/2005/8/layout/hList7"/>
    <dgm:cxn modelId="{7AAE1EF1-4136-4C34-A873-0B41E069BED9}" type="presOf" srcId="{341A94A6-1FDD-49E8-9A55-59BD26B0052F}" destId="{03156FD7-E510-4958-8E5E-9B55BB0047A6}" srcOrd="0" destOrd="0" presId="urn:microsoft.com/office/officeart/2005/8/layout/hList7"/>
    <dgm:cxn modelId="{6D51DAF2-539E-4AE8-B7CE-A18BE4BD1271}" type="presOf" srcId="{6493948D-E871-445B-9868-85E3EBBB139F}" destId="{9E74412E-767E-47CF-ACC4-DE352DBF7C84}" srcOrd="0" destOrd="0" presId="urn:microsoft.com/office/officeart/2005/8/layout/hList7"/>
    <dgm:cxn modelId="{64C4CFD3-0B12-400A-929E-C020930D1E39}" type="presOf" srcId="{B1D32DAD-BDAF-4E8E-971B-7F347D89AC79}" destId="{ECC5F9D7-63D9-4C6C-AD5E-619DEC7CE461}" srcOrd="0" destOrd="0" presId="urn:microsoft.com/office/officeart/2005/8/layout/hList7"/>
    <dgm:cxn modelId="{E2FF1C4A-A2DB-4D18-87CC-343C8EC707D5}" type="presParOf" srcId="{9E74412E-767E-47CF-ACC4-DE352DBF7C84}" destId="{02A751A6-F395-41C0-AE53-7AB1D6425699}" srcOrd="0" destOrd="0" presId="urn:microsoft.com/office/officeart/2005/8/layout/hList7"/>
    <dgm:cxn modelId="{A9E13184-D4DA-471A-B0C3-2D92150D94F5}" type="presParOf" srcId="{9E74412E-767E-47CF-ACC4-DE352DBF7C84}" destId="{3BC9572C-41AB-4341-9E08-99FD31000C4B}" srcOrd="1" destOrd="0" presId="urn:microsoft.com/office/officeart/2005/8/layout/hList7"/>
    <dgm:cxn modelId="{191EE004-F0FC-4DD7-B514-2A4ACB9B5979}" type="presParOf" srcId="{3BC9572C-41AB-4341-9E08-99FD31000C4B}" destId="{B358B62C-2A88-4DC3-84BE-57E4F4ED6E59}" srcOrd="0" destOrd="0" presId="urn:microsoft.com/office/officeart/2005/8/layout/hList7"/>
    <dgm:cxn modelId="{06FA24E3-4915-4F79-9572-07F34053DAAE}" type="presParOf" srcId="{B358B62C-2A88-4DC3-84BE-57E4F4ED6E59}" destId="{ECC5F9D7-63D9-4C6C-AD5E-619DEC7CE461}" srcOrd="0" destOrd="0" presId="urn:microsoft.com/office/officeart/2005/8/layout/hList7"/>
    <dgm:cxn modelId="{588CCE1A-3821-468B-B8F7-B154F65F4C32}" type="presParOf" srcId="{B358B62C-2A88-4DC3-84BE-57E4F4ED6E59}" destId="{179B06F3-68E4-4C62-8E89-516CB6396E4E}" srcOrd="1" destOrd="0" presId="urn:microsoft.com/office/officeart/2005/8/layout/hList7"/>
    <dgm:cxn modelId="{C3D61773-C0C4-4B6A-A8B6-592419FB48C2}" type="presParOf" srcId="{B358B62C-2A88-4DC3-84BE-57E4F4ED6E59}" destId="{4E06C2A0-68E3-4A0A-8DAD-D9578EC0122D}" srcOrd="2" destOrd="0" presId="urn:microsoft.com/office/officeart/2005/8/layout/hList7"/>
    <dgm:cxn modelId="{19633A95-D014-40D7-B02E-272E384E0D16}" type="presParOf" srcId="{B358B62C-2A88-4DC3-84BE-57E4F4ED6E59}" destId="{B7B55DDF-0984-413B-8B0C-938D19D85886}" srcOrd="3" destOrd="0" presId="urn:microsoft.com/office/officeart/2005/8/layout/hList7"/>
    <dgm:cxn modelId="{2D006848-A9B8-45C7-BC5F-45A66EA65689}" type="presParOf" srcId="{3BC9572C-41AB-4341-9E08-99FD31000C4B}" destId="{C9666A21-23B6-43B5-AF1B-E3406E840357}" srcOrd="1" destOrd="0" presId="urn:microsoft.com/office/officeart/2005/8/layout/hList7"/>
    <dgm:cxn modelId="{C1AEF223-7BF9-4320-BB2C-1F99DFEE2191}" type="presParOf" srcId="{3BC9572C-41AB-4341-9E08-99FD31000C4B}" destId="{FF8547FF-FC84-46C9-8F43-509082E118D1}" srcOrd="2" destOrd="0" presId="urn:microsoft.com/office/officeart/2005/8/layout/hList7"/>
    <dgm:cxn modelId="{60017658-723C-4F32-9ADE-35615AEB0845}" type="presParOf" srcId="{FF8547FF-FC84-46C9-8F43-509082E118D1}" destId="{E92BBD68-CACE-409A-A2DA-173D39E25ED8}" srcOrd="0" destOrd="0" presId="urn:microsoft.com/office/officeart/2005/8/layout/hList7"/>
    <dgm:cxn modelId="{D25FECE4-7EDE-4D75-88E7-E28A857D617F}" type="presParOf" srcId="{FF8547FF-FC84-46C9-8F43-509082E118D1}" destId="{03427E7B-8B48-4C67-A0A8-B4985657A7DE}" srcOrd="1" destOrd="0" presId="urn:microsoft.com/office/officeart/2005/8/layout/hList7"/>
    <dgm:cxn modelId="{F7F1C325-8905-4724-9F78-DB612C1EF7B8}" type="presParOf" srcId="{FF8547FF-FC84-46C9-8F43-509082E118D1}" destId="{921E8215-FEBE-4293-86F6-C53C8C4AC7BB}" srcOrd="2" destOrd="0" presId="urn:microsoft.com/office/officeart/2005/8/layout/hList7"/>
    <dgm:cxn modelId="{F7DC9837-DE50-4C93-AD21-CD4F99065F1A}" type="presParOf" srcId="{FF8547FF-FC84-46C9-8F43-509082E118D1}" destId="{C51F7ED9-EA9D-4256-922B-78599AB508F2}" srcOrd="3" destOrd="0" presId="urn:microsoft.com/office/officeart/2005/8/layout/hList7"/>
    <dgm:cxn modelId="{DEB4E560-2261-42A8-841F-4BF51B34861B}" type="presParOf" srcId="{3BC9572C-41AB-4341-9E08-99FD31000C4B}" destId="{F409468A-D1D0-4DF0-8318-87777B386587}" srcOrd="3" destOrd="0" presId="urn:microsoft.com/office/officeart/2005/8/layout/hList7"/>
    <dgm:cxn modelId="{4D2C9CC0-314D-409D-952E-A872CDBD1957}" type="presParOf" srcId="{3BC9572C-41AB-4341-9E08-99FD31000C4B}" destId="{516D32D5-1A60-45E4-B3AC-4C45864D38CB}" srcOrd="4" destOrd="0" presId="urn:microsoft.com/office/officeart/2005/8/layout/hList7"/>
    <dgm:cxn modelId="{CAC4AB61-906A-4F01-8173-583986DB54A1}" type="presParOf" srcId="{516D32D5-1A60-45E4-B3AC-4C45864D38CB}" destId="{03156FD7-E510-4958-8E5E-9B55BB0047A6}" srcOrd="0" destOrd="0" presId="urn:microsoft.com/office/officeart/2005/8/layout/hList7"/>
    <dgm:cxn modelId="{E84E923B-1FA9-4E9A-B161-4AC73B18AD21}" type="presParOf" srcId="{516D32D5-1A60-45E4-B3AC-4C45864D38CB}" destId="{3BBD1E67-F18D-4CE2-B9A2-D745B9BC911C}" srcOrd="1" destOrd="0" presId="urn:microsoft.com/office/officeart/2005/8/layout/hList7"/>
    <dgm:cxn modelId="{2F4B92EA-51CF-4C20-BEFE-0775A6922D2D}" type="presParOf" srcId="{516D32D5-1A60-45E4-B3AC-4C45864D38CB}" destId="{5B558ABD-E681-40D3-8E79-A14137D1BEEA}" srcOrd="2" destOrd="0" presId="urn:microsoft.com/office/officeart/2005/8/layout/hList7"/>
    <dgm:cxn modelId="{947336D2-9A20-4CF4-AE03-0046C3D39A8B}" type="presParOf" srcId="{516D32D5-1A60-45E4-B3AC-4C45864D38CB}" destId="{8B617425-B10D-4420-8858-9D1FC7FEAA6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B0A5-D49A-481B-9411-9410BFC51D09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B2C5-C807-4E6A-8A0D-D3A5D2E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6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B0A5-D49A-481B-9411-9410BFC51D09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B2C5-C807-4E6A-8A0D-D3A5D2E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1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B0A5-D49A-481B-9411-9410BFC51D09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B2C5-C807-4E6A-8A0D-D3A5D2E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6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B0A5-D49A-481B-9411-9410BFC51D09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B2C5-C807-4E6A-8A0D-D3A5D2E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21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B0A5-D49A-481B-9411-9410BFC51D09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B2C5-C807-4E6A-8A0D-D3A5D2E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9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B0A5-D49A-481B-9411-9410BFC51D09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B2C5-C807-4E6A-8A0D-D3A5D2E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7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B0A5-D49A-481B-9411-9410BFC51D09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B2C5-C807-4E6A-8A0D-D3A5D2E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B0A5-D49A-481B-9411-9410BFC51D09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B2C5-C807-4E6A-8A0D-D3A5D2E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0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B0A5-D49A-481B-9411-9410BFC51D09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B2C5-C807-4E6A-8A0D-D3A5D2E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3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B0A5-D49A-481B-9411-9410BFC51D09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B2C5-C807-4E6A-8A0D-D3A5D2E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B0A5-D49A-481B-9411-9410BFC51D09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B2C5-C807-4E6A-8A0D-D3A5D2E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B0A5-D49A-481B-9411-9410BFC51D09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4B2C5-C807-4E6A-8A0D-D3A5D2E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8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microsoft.com/office/2007/relationships/hdphoto" Target="../media/hdphoto4.wdp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1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microsoft.com/office/2007/relationships/hdphoto" Target="../media/hdphoto4.wdp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769" y1="8852" x2="15231" y2="15550"/>
                        <a14:foregroundMark x1="70308" y1="7656" x2="96308" y2="36842"/>
                        <a14:foregroundMark x1="87231" y1="79187" x2="65538" y2="94019"/>
                        <a14:foregroundMark x1="52923" y1="37799" x2="46923" y2="62440"/>
                      </a14:backgroundRemoval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12" y="3322150"/>
            <a:ext cx="5498331" cy="3535850"/>
          </a:xfrm>
          <a:prstGeom prst="roundRect">
            <a:avLst>
              <a:gd name="adj" fmla="val 41123"/>
            </a:avLst>
          </a:prstGeom>
          <a:ln>
            <a:noFill/>
          </a:ln>
          <a:effectLst>
            <a:softEdge rad="635000"/>
          </a:effectLst>
        </p:spPr>
      </p:pic>
      <p:sp>
        <p:nvSpPr>
          <p:cNvPr id="7" name="剪去对角的矩形 6"/>
          <p:cNvSpPr/>
          <p:nvPr/>
        </p:nvSpPr>
        <p:spPr>
          <a:xfrm>
            <a:off x="-1" y="2342096"/>
            <a:ext cx="4599249" cy="1794504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80056" y="3239348"/>
            <a:ext cx="5381303" cy="68269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建筑企业信息平台简介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46558" y="2663815"/>
            <a:ext cx="3491345" cy="575533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3200" dirty="0" smtClean="0">
                <a:solidFill>
                  <a:srgbClr val="70AD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小程序的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835" y="2287247"/>
            <a:ext cx="1245712" cy="124571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00" y="2718346"/>
            <a:ext cx="1136649" cy="113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0" y="1208120"/>
            <a:ext cx="4220132" cy="155168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-1" y="6417425"/>
            <a:ext cx="12192001" cy="440575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7008" y="598519"/>
            <a:ext cx="1332569" cy="484754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24623" y="6478985"/>
            <a:ext cx="4267377" cy="379015"/>
          </a:xfrm>
        </p:spPr>
        <p:txBody>
          <a:bodyPr>
            <a:no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基于微信小程序的企业信息展示平台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0461" y="1388383"/>
            <a:ext cx="21585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需求理解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功能框架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开发模式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预期计划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769" y1="8852" x2="15231" y2="15550"/>
                        <a14:foregroundMark x1="70308" y1="7656" x2="96308" y2="36842"/>
                        <a14:foregroundMark x1="87231" y1="79187" x2="65538" y2="94019"/>
                        <a14:foregroundMark x1="52923" y1="37799" x2="46923" y2="62440"/>
                      </a14:backgroundRemoval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52" y="2400046"/>
            <a:ext cx="6342848" cy="4078939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63500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58" y="531573"/>
            <a:ext cx="568325" cy="5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0" y="642853"/>
            <a:ext cx="4220132" cy="45719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-1" y="6417425"/>
            <a:ext cx="12192001" cy="440575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24623" y="6478985"/>
            <a:ext cx="4267377" cy="379015"/>
          </a:xfrm>
        </p:spPr>
        <p:txBody>
          <a:bodyPr>
            <a:no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基于微信小程序的企业信息展示平台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769" y1="8852" x2="15231" y2="15550"/>
                        <a14:foregroundMark x1="70308" y1="7656" x2="96308" y2="36842"/>
                        <a14:foregroundMark x1="87231" y1="79187" x2="65538" y2="94019"/>
                        <a14:foregroundMark x1="52923" y1="37799" x2="46923" y2="62440"/>
                      </a14:backgroundRemoval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52" y="2400046"/>
            <a:ext cx="6342848" cy="4078939"/>
          </a:xfrm>
          <a:prstGeom prst="roundRect">
            <a:avLst>
              <a:gd name="adj" fmla="val 41123"/>
            </a:avLst>
          </a:prstGeom>
          <a:ln>
            <a:noFill/>
          </a:ln>
          <a:effectLst>
            <a:softEdge rad="635000"/>
          </a:effectLst>
        </p:spPr>
      </p:pic>
      <p:sp>
        <p:nvSpPr>
          <p:cNvPr id="9" name="矩形 8"/>
          <p:cNvSpPr/>
          <p:nvPr/>
        </p:nvSpPr>
        <p:spPr>
          <a:xfrm>
            <a:off x="594721" y="261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需求理解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5" y="145993"/>
            <a:ext cx="419408" cy="41940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4721" y="935241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信息平台的立足点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4135071653"/>
              </p:ext>
            </p:extLst>
          </p:nvPr>
        </p:nvGraphicFramePr>
        <p:xfrm>
          <a:off x="594721" y="1513082"/>
          <a:ext cx="9530269" cy="4000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9403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0" y="642853"/>
            <a:ext cx="4220132" cy="45719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-1" y="6417425"/>
            <a:ext cx="12192001" cy="440575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24623" y="6478985"/>
            <a:ext cx="4267377" cy="379015"/>
          </a:xfrm>
        </p:spPr>
        <p:txBody>
          <a:bodyPr>
            <a:no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基于微信小程序的企业信息展示平台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769" y1="8852" x2="15231" y2="15550"/>
                        <a14:foregroundMark x1="70308" y1="7656" x2="96308" y2="36842"/>
                        <a14:foregroundMark x1="87231" y1="79187" x2="65538" y2="94019"/>
                        <a14:foregroundMark x1="52923" y1="37799" x2="46923" y2="62440"/>
                      </a14:backgroundRemoval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52" y="2400046"/>
            <a:ext cx="6342848" cy="4078939"/>
          </a:xfrm>
          <a:prstGeom prst="roundRect">
            <a:avLst>
              <a:gd name="adj" fmla="val 41123"/>
            </a:avLst>
          </a:prstGeom>
          <a:ln>
            <a:noFill/>
          </a:ln>
          <a:effectLst>
            <a:softEdge rad="635000"/>
          </a:effectLst>
        </p:spPr>
      </p:pic>
      <p:sp>
        <p:nvSpPr>
          <p:cNvPr id="9" name="矩形 8"/>
          <p:cNvSpPr/>
          <p:nvPr/>
        </p:nvSpPr>
        <p:spPr>
          <a:xfrm>
            <a:off x="594721" y="261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需求理解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5" y="145993"/>
            <a:ext cx="419408" cy="41940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4721" y="93524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信息平台的核心功能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06351567"/>
              </p:ext>
            </p:extLst>
          </p:nvPr>
        </p:nvGraphicFramePr>
        <p:xfrm>
          <a:off x="2550846" y="1719521"/>
          <a:ext cx="6829918" cy="4093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334252" y="5110843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3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769" y1="8852" x2="15231" y2="15550"/>
                        <a14:foregroundMark x1="70308" y1="7656" x2="96308" y2="36842"/>
                        <a14:foregroundMark x1="87231" y1="79187" x2="65538" y2="94019"/>
                        <a14:foregroundMark x1="52923" y1="37799" x2="46923" y2="62440"/>
                      </a14:backgroundRemoval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52" y="2400046"/>
            <a:ext cx="6342848" cy="4078939"/>
          </a:xfrm>
          <a:prstGeom prst="roundRect">
            <a:avLst>
              <a:gd name="adj" fmla="val 41123"/>
            </a:avLst>
          </a:prstGeom>
          <a:ln>
            <a:noFill/>
          </a:ln>
          <a:effectLst>
            <a:softEdge rad="635000"/>
          </a:effectLst>
        </p:spPr>
      </p:pic>
      <p:sp>
        <p:nvSpPr>
          <p:cNvPr id="7" name="剪去对角的矩形 6"/>
          <p:cNvSpPr/>
          <p:nvPr/>
        </p:nvSpPr>
        <p:spPr>
          <a:xfrm>
            <a:off x="0" y="642853"/>
            <a:ext cx="4220132" cy="45719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-1" y="6417425"/>
            <a:ext cx="12192001" cy="440575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24623" y="6478985"/>
            <a:ext cx="4267377" cy="379015"/>
          </a:xfrm>
        </p:spPr>
        <p:txBody>
          <a:bodyPr>
            <a:no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基于微信小程序的企业信息展示平台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721" y="2618"/>
            <a:ext cx="1107996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功能框架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5" y="145993"/>
            <a:ext cx="419408" cy="41940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4721" y="93524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信息平台的功能构成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678882" y="2793142"/>
            <a:ext cx="863338" cy="32399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70AD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发布功能</a:t>
            </a:r>
            <a:endParaRPr lang="zh-CN" altLang="en-US" sz="1200" b="1" dirty="0">
              <a:solidFill>
                <a:srgbClr val="70AD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314124" y="2793142"/>
            <a:ext cx="863338" cy="32399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70AD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1200" b="1" dirty="0">
              <a:solidFill>
                <a:srgbClr val="70AD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401324" y="1660851"/>
            <a:ext cx="1258698" cy="53175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信息平台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43640" y="2793142"/>
            <a:ext cx="863338" cy="32399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交互功能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416562" y="2793142"/>
            <a:ext cx="863338" cy="32399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推荐功能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773156" y="2793142"/>
            <a:ext cx="863338" cy="32399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服务功能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9137912" y="2793142"/>
            <a:ext cx="863338" cy="32399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70AD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zh-CN" altLang="en-US" sz="1200" b="1" dirty="0">
              <a:solidFill>
                <a:srgbClr val="70AD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8938280" y="3298537"/>
            <a:ext cx="1262601" cy="1083100"/>
            <a:chOff x="9163192" y="3276629"/>
            <a:chExt cx="1262601" cy="1083100"/>
          </a:xfrm>
        </p:grpSpPr>
        <p:sp>
          <p:nvSpPr>
            <p:cNvPr id="53" name="圆角矩形 52"/>
            <p:cNvSpPr/>
            <p:nvPr/>
          </p:nvSpPr>
          <p:spPr>
            <a:xfrm>
              <a:off x="9163192" y="3276629"/>
              <a:ext cx="1262601" cy="10831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249021" y="3388212"/>
              <a:ext cx="1080049" cy="22578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9249021" y="3666912"/>
              <a:ext cx="1080049" cy="22578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内容数据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249021" y="3937197"/>
              <a:ext cx="1080049" cy="22578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系统数据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571996" y="3298537"/>
            <a:ext cx="1262601" cy="1083100"/>
            <a:chOff x="7784343" y="3285263"/>
            <a:chExt cx="1262601" cy="1083100"/>
          </a:xfrm>
        </p:grpSpPr>
        <p:sp>
          <p:nvSpPr>
            <p:cNvPr id="52" name="圆角矩形 51"/>
            <p:cNvSpPr/>
            <p:nvPr/>
          </p:nvSpPr>
          <p:spPr>
            <a:xfrm>
              <a:off x="7784343" y="3285263"/>
              <a:ext cx="1262601" cy="10831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7867295" y="3949980"/>
              <a:ext cx="1080049" cy="22578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账户服务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7867295" y="3399885"/>
              <a:ext cx="1080049" cy="22578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小功能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867295" y="3679695"/>
              <a:ext cx="1080049" cy="22578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第三方接口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212672" y="3298537"/>
            <a:ext cx="1262601" cy="1083100"/>
            <a:chOff x="6405494" y="3285263"/>
            <a:chExt cx="1262601" cy="1083100"/>
          </a:xfrm>
        </p:grpSpPr>
        <p:sp>
          <p:nvSpPr>
            <p:cNvPr id="51" name="圆角矩形 50"/>
            <p:cNvSpPr/>
            <p:nvPr/>
          </p:nvSpPr>
          <p:spPr>
            <a:xfrm>
              <a:off x="6405494" y="3285263"/>
              <a:ext cx="1262601" cy="10831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491955" y="3399733"/>
              <a:ext cx="1080049" cy="22578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排行推广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491955" y="3678433"/>
              <a:ext cx="1080049" cy="22578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企业推荐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6491955" y="3948718"/>
              <a:ext cx="1080049" cy="22578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845534" y="3298537"/>
            <a:ext cx="1262601" cy="1083100"/>
            <a:chOff x="5073537" y="3276629"/>
            <a:chExt cx="1262601" cy="1083100"/>
          </a:xfrm>
        </p:grpSpPr>
        <p:sp>
          <p:nvSpPr>
            <p:cNvPr id="50" name="圆角矩形 49"/>
            <p:cNvSpPr/>
            <p:nvPr/>
          </p:nvSpPr>
          <p:spPr>
            <a:xfrm>
              <a:off x="5073537" y="3276629"/>
              <a:ext cx="1262601" cy="10831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152406" y="3398446"/>
              <a:ext cx="1080049" cy="22578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留言点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赞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152406" y="3677146"/>
              <a:ext cx="1080049" cy="22578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转发分享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152406" y="3947431"/>
              <a:ext cx="1080049" cy="22578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交流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479250" y="3298537"/>
            <a:ext cx="1262601" cy="1083100"/>
            <a:chOff x="3677003" y="3277029"/>
            <a:chExt cx="1262601" cy="1083100"/>
          </a:xfrm>
        </p:grpSpPr>
        <p:sp>
          <p:nvSpPr>
            <p:cNvPr id="49" name="圆角矩形 48"/>
            <p:cNvSpPr/>
            <p:nvPr/>
          </p:nvSpPr>
          <p:spPr>
            <a:xfrm>
              <a:off x="3677003" y="3277029"/>
              <a:ext cx="1262601" cy="10831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758846" y="3393002"/>
              <a:ext cx="1080049" cy="22578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信息发布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758846" y="3671702"/>
              <a:ext cx="1080049" cy="22578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审核编辑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758846" y="3941987"/>
              <a:ext cx="1080049" cy="22578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信息分类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6" name="直接连接符 4"/>
          <p:cNvCxnSpPr>
            <a:stCxn id="15" idx="2"/>
          </p:cNvCxnSpPr>
          <p:nvPr/>
        </p:nvCxnSpPr>
        <p:spPr>
          <a:xfrm rot="5400000">
            <a:off x="4083882" y="854516"/>
            <a:ext cx="608702" cy="3284880"/>
          </a:xfrm>
          <a:prstGeom prst="bentConnector3">
            <a:avLst>
              <a:gd name="adj1" fmla="val 50000"/>
            </a:avLst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4"/>
          <p:cNvCxnSpPr>
            <a:stCxn id="15" idx="2"/>
          </p:cNvCxnSpPr>
          <p:nvPr/>
        </p:nvCxnSpPr>
        <p:spPr>
          <a:xfrm rot="5400000">
            <a:off x="4766261" y="1536895"/>
            <a:ext cx="608702" cy="1920122"/>
          </a:xfrm>
          <a:prstGeom prst="bentConnector3">
            <a:avLst>
              <a:gd name="adj1" fmla="val 50000"/>
            </a:avLst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4"/>
          <p:cNvCxnSpPr>
            <a:stCxn id="15" idx="2"/>
          </p:cNvCxnSpPr>
          <p:nvPr/>
        </p:nvCxnSpPr>
        <p:spPr>
          <a:xfrm rot="5400000">
            <a:off x="5448640" y="2219274"/>
            <a:ext cx="608702" cy="555364"/>
          </a:xfrm>
          <a:prstGeom prst="bentConnector3">
            <a:avLst>
              <a:gd name="adj1" fmla="val 50000"/>
            </a:avLst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4"/>
          <p:cNvCxnSpPr>
            <a:stCxn id="15" idx="2"/>
          </p:cNvCxnSpPr>
          <p:nvPr/>
        </p:nvCxnSpPr>
        <p:spPr>
          <a:xfrm rot="16200000" flipH="1">
            <a:off x="6131019" y="2092259"/>
            <a:ext cx="608702" cy="809394"/>
          </a:xfrm>
          <a:prstGeom prst="bentConnector3">
            <a:avLst>
              <a:gd name="adj1" fmla="val 50000"/>
            </a:avLst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4"/>
          <p:cNvCxnSpPr>
            <a:stCxn id="15" idx="2"/>
          </p:cNvCxnSpPr>
          <p:nvPr/>
        </p:nvCxnSpPr>
        <p:spPr>
          <a:xfrm rot="16200000" flipH="1">
            <a:off x="6813398" y="1409880"/>
            <a:ext cx="608702" cy="2174152"/>
          </a:xfrm>
          <a:prstGeom prst="bentConnector3">
            <a:avLst>
              <a:gd name="adj1" fmla="val 50000"/>
            </a:avLst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"/>
          <p:cNvCxnSpPr>
            <a:stCxn id="15" idx="2"/>
          </p:cNvCxnSpPr>
          <p:nvPr/>
        </p:nvCxnSpPr>
        <p:spPr>
          <a:xfrm rot="16200000" flipH="1">
            <a:off x="7495776" y="727502"/>
            <a:ext cx="608702" cy="3538908"/>
          </a:xfrm>
          <a:prstGeom prst="bentConnector3">
            <a:avLst>
              <a:gd name="adj1" fmla="val 50000"/>
            </a:avLst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1" idx="2"/>
            <a:endCxn id="49" idx="0"/>
          </p:cNvCxnSpPr>
          <p:nvPr/>
        </p:nvCxnSpPr>
        <p:spPr>
          <a:xfrm>
            <a:off x="4110551" y="3117140"/>
            <a:ext cx="0" cy="181397"/>
          </a:xfrm>
          <a:prstGeom prst="line">
            <a:avLst/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7" idx="2"/>
            <a:endCxn id="50" idx="0"/>
          </p:cNvCxnSpPr>
          <p:nvPr/>
        </p:nvCxnSpPr>
        <p:spPr>
          <a:xfrm>
            <a:off x="5475309" y="3117140"/>
            <a:ext cx="1526" cy="181397"/>
          </a:xfrm>
          <a:prstGeom prst="line">
            <a:avLst/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2"/>
            <a:endCxn id="51" idx="0"/>
          </p:cNvCxnSpPr>
          <p:nvPr/>
        </p:nvCxnSpPr>
        <p:spPr>
          <a:xfrm flipH="1">
            <a:off x="6843973" y="3117140"/>
            <a:ext cx="4258" cy="181397"/>
          </a:xfrm>
          <a:prstGeom prst="line">
            <a:avLst/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9" idx="2"/>
            <a:endCxn id="52" idx="0"/>
          </p:cNvCxnSpPr>
          <p:nvPr/>
        </p:nvCxnSpPr>
        <p:spPr>
          <a:xfrm flipH="1">
            <a:off x="8203297" y="3117140"/>
            <a:ext cx="1528" cy="181397"/>
          </a:xfrm>
          <a:prstGeom prst="line">
            <a:avLst/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0" idx="2"/>
            <a:endCxn id="53" idx="0"/>
          </p:cNvCxnSpPr>
          <p:nvPr/>
        </p:nvCxnSpPr>
        <p:spPr>
          <a:xfrm>
            <a:off x="9569581" y="3117140"/>
            <a:ext cx="0" cy="181397"/>
          </a:xfrm>
          <a:prstGeom prst="line">
            <a:avLst/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2314125" y="4888143"/>
            <a:ext cx="780227" cy="25844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70AD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zh-CN" altLang="en-US" sz="1200" b="1" dirty="0">
              <a:solidFill>
                <a:srgbClr val="70AD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14124" y="5233710"/>
            <a:ext cx="780227" cy="258449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非核心</a:t>
            </a:r>
          </a:p>
        </p:txBody>
      </p:sp>
      <p:sp>
        <p:nvSpPr>
          <p:cNvPr id="117" name="矩形 116"/>
          <p:cNvSpPr/>
          <p:nvPr/>
        </p:nvSpPr>
        <p:spPr>
          <a:xfrm>
            <a:off x="3215305" y="4878867"/>
            <a:ext cx="80021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215305" y="5224434"/>
            <a:ext cx="2031325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非核心，未来可扩展的功能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7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0" y="642853"/>
            <a:ext cx="4220132" cy="45719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-1" y="6417425"/>
            <a:ext cx="12192001" cy="440575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24623" y="6478985"/>
            <a:ext cx="4267377" cy="379015"/>
          </a:xfrm>
        </p:spPr>
        <p:txBody>
          <a:bodyPr>
            <a:no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基于微信小程序的企业信息展示平台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769" y1="8852" x2="15231" y2="15550"/>
                        <a14:foregroundMark x1="70308" y1="7656" x2="96308" y2="36842"/>
                        <a14:foregroundMark x1="87231" y1="79187" x2="65538" y2="94019"/>
                        <a14:foregroundMark x1="52923" y1="37799" x2="46923" y2="62440"/>
                      </a14:backgroundRemoval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52" y="2400046"/>
            <a:ext cx="6342848" cy="4078939"/>
          </a:xfrm>
          <a:prstGeom prst="roundRect">
            <a:avLst>
              <a:gd name="adj" fmla="val 41123"/>
            </a:avLst>
          </a:prstGeom>
          <a:ln>
            <a:noFill/>
          </a:ln>
          <a:effectLst>
            <a:softEdge rad="635000"/>
          </a:effectLst>
        </p:spPr>
      </p:pic>
      <p:sp>
        <p:nvSpPr>
          <p:cNvPr id="9" name="矩形 8"/>
          <p:cNvSpPr/>
          <p:nvPr/>
        </p:nvSpPr>
        <p:spPr>
          <a:xfrm>
            <a:off x="594721" y="261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功能框架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5" y="145993"/>
            <a:ext cx="419408" cy="41940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4721" y="93524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信息平台的总体架构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3608614" y="1581577"/>
            <a:ext cx="6164036" cy="4590270"/>
          </a:xfrm>
          <a:custGeom>
            <a:avLst/>
            <a:gdLst>
              <a:gd name="connsiteX0" fmla="*/ 0 w 8999171"/>
              <a:gd name="connsiteY0" fmla="*/ 88045 h 880448"/>
              <a:gd name="connsiteX1" fmla="*/ 88045 w 8999171"/>
              <a:gd name="connsiteY1" fmla="*/ 0 h 880448"/>
              <a:gd name="connsiteX2" fmla="*/ 8911126 w 8999171"/>
              <a:gd name="connsiteY2" fmla="*/ 0 h 880448"/>
              <a:gd name="connsiteX3" fmla="*/ 8999171 w 8999171"/>
              <a:gd name="connsiteY3" fmla="*/ 88045 h 880448"/>
              <a:gd name="connsiteX4" fmla="*/ 8999171 w 8999171"/>
              <a:gd name="connsiteY4" fmla="*/ 792403 h 880448"/>
              <a:gd name="connsiteX5" fmla="*/ 8911126 w 8999171"/>
              <a:gd name="connsiteY5" fmla="*/ 880448 h 880448"/>
              <a:gd name="connsiteX6" fmla="*/ 88045 w 8999171"/>
              <a:gd name="connsiteY6" fmla="*/ 880448 h 880448"/>
              <a:gd name="connsiteX7" fmla="*/ 0 w 8999171"/>
              <a:gd name="connsiteY7" fmla="*/ 792403 h 880448"/>
              <a:gd name="connsiteX8" fmla="*/ 0 w 8999171"/>
              <a:gd name="connsiteY8" fmla="*/ 88045 h 88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9171" h="880448">
                <a:moveTo>
                  <a:pt x="0" y="88045"/>
                </a:moveTo>
                <a:cubicBezTo>
                  <a:pt x="0" y="39419"/>
                  <a:pt x="39419" y="0"/>
                  <a:pt x="88045" y="0"/>
                </a:cubicBezTo>
                <a:lnTo>
                  <a:pt x="8911126" y="0"/>
                </a:lnTo>
                <a:cubicBezTo>
                  <a:pt x="8959752" y="0"/>
                  <a:pt x="8999171" y="39419"/>
                  <a:pt x="8999171" y="88045"/>
                </a:cubicBezTo>
                <a:lnTo>
                  <a:pt x="8999171" y="792403"/>
                </a:lnTo>
                <a:cubicBezTo>
                  <a:pt x="8999171" y="841029"/>
                  <a:pt x="8959752" y="880448"/>
                  <a:pt x="8911126" y="880448"/>
                </a:cubicBezTo>
                <a:lnTo>
                  <a:pt x="88045" y="880448"/>
                </a:lnTo>
                <a:cubicBezTo>
                  <a:pt x="39419" y="880448"/>
                  <a:pt x="0" y="841029"/>
                  <a:pt x="0" y="792403"/>
                </a:cubicBezTo>
                <a:lnTo>
                  <a:pt x="0" y="88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6" tIns="199136" rIns="198000" bIns="199136" numCol="1" spcCol="1270" anchor="ctr" anchorCtr="0">
            <a:noAutofit/>
          </a:bodyPr>
          <a:lstStyle/>
          <a:p>
            <a:pPr lvl="0" defTabSz="124460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endParaRPr lang="en-US" altLang="zh-CN" sz="2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4460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endParaRPr lang="en-US" altLang="zh-CN" sz="2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4460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  <a:endParaRPr lang="en-US" altLang="zh-CN" sz="2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4460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endParaRPr lang="en-US" altLang="zh-CN" sz="2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4460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endPara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7390150" y="2395512"/>
            <a:ext cx="905488" cy="2912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05488" y="0"/>
                </a:moveTo>
                <a:lnTo>
                  <a:pt x="905488" y="145631"/>
                </a:lnTo>
                <a:lnTo>
                  <a:pt x="0" y="145631"/>
                </a:lnTo>
                <a:lnTo>
                  <a:pt x="0" y="291262"/>
                </a:lnTo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多边形 18"/>
          <p:cNvSpPr/>
          <p:nvPr/>
        </p:nvSpPr>
        <p:spPr>
          <a:xfrm>
            <a:off x="7444175" y="4225577"/>
            <a:ext cx="923349" cy="2993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9654"/>
                </a:lnTo>
                <a:lnTo>
                  <a:pt x="923349" y="149654"/>
                </a:lnTo>
                <a:lnTo>
                  <a:pt x="923349" y="299308"/>
                </a:lnTo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 20"/>
          <p:cNvSpPr/>
          <p:nvPr/>
        </p:nvSpPr>
        <p:spPr>
          <a:xfrm>
            <a:off x="8295638" y="2395512"/>
            <a:ext cx="855747" cy="2960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8019"/>
                </a:lnTo>
                <a:lnTo>
                  <a:pt x="855747" y="148019"/>
                </a:lnTo>
                <a:lnTo>
                  <a:pt x="855747" y="296038"/>
                </a:lnTo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10"/>
          <p:cNvSpPr/>
          <p:nvPr/>
        </p:nvSpPr>
        <p:spPr>
          <a:xfrm>
            <a:off x="2076698" y="2196858"/>
            <a:ext cx="902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44620" y="4438885"/>
            <a:ext cx="902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r>
              <a:rPr lang="en-US" altLang="zh-CN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393322" y="4749026"/>
            <a:ext cx="1308094" cy="1118388"/>
            <a:chOff x="5676112" y="3600379"/>
            <a:chExt cx="1308094" cy="1118388"/>
          </a:xfrm>
        </p:grpSpPr>
        <p:sp>
          <p:nvSpPr>
            <p:cNvPr id="18" name="任意多边形 17"/>
            <p:cNvSpPr/>
            <p:nvPr/>
          </p:nvSpPr>
          <p:spPr>
            <a:xfrm>
              <a:off x="5676112" y="3600379"/>
              <a:ext cx="1308094" cy="1118388"/>
            </a:xfrm>
            <a:custGeom>
              <a:avLst/>
              <a:gdLst>
                <a:gd name="connsiteX0" fmla="*/ 0 w 1477519"/>
                <a:gd name="connsiteY0" fmla="*/ 72162 h 721618"/>
                <a:gd name="connsiteX1" fmla="*/ 72162 w 1477519"/>
                <a:gd name="connsiteY1" fmla="*/ 0 h 721618"/>
                <a:gd name="connsiteX2" fmla="*/ 1405357 w 1477519"/>
                <a:gd name="connsiteY2" fmla="*/ 0 h 721618"/>
                <a:gd name="connsiteX3" fmla="*/ 1477519 w 1477519"/>
                <a:gd name="connsiteY3" fmla="*/ 72162 h 721618"/>
                <a:gd name="connsiteX4" fmla="*/ 1477519 w 1477519"/>
                <a:gd name="connsiteY4" fmla="*/ 649456 h 721618"/>
                <a:gd name="connsiteX5" fmla="*/ 1405357 w 1477519"/>
                <a:gd name="connsiteY5" fmla="*/ 721618 h 721618"/>
                <a:gd name="connsiteX6" fmla="*/ 72162 w 1477519"/>
                <a:gd name="connsiteY6" fmla="*/ 721618 h 721618"/>
                <a:gd name="connsiteX7" fmla="*/ 0 w 1477519"/>
                <a:gd name="connsiteY7" fmla="*/ 649456 h 721618"/>
                <a:gd name="connsiteX8" fmla="*/ 0 w 1477519"/>
                <a:gd name="connsiteY8" fmla="*/ 72162 h 72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519" h="721618">
                  <a:moveTo>
                    <a:pt x="0" y="72162"/>
                  </a:moveTo>
                  <a:cubicBezTo>
                    <a:pt x="0" y="32308"/>
                    <a:pt x="32308" y="0"/>
                    <a:pt x="72162" y="0"/>
                  </a:cubicBezTo>
                  <a:lnTo>
                    <a:pt x="1405357" y="0"/>
                  </a:lnTo>
                  <a:cubicBezTo>
                    <a:pt x="1445211" y="0"/>
                    <a:pt x="1477519" y="32308"/>
                    <a:pt x="1477519" y="72162"/>
                  </a:cubicBezTo>
                  <a:lnTo>
                    <a:pt x="1477519" y="649456"/>
                  </a:lnTo>
                  <a:cubicBezTo>
                    <a:pt x="1477519" y="689310"/>
                    <a:pt x="1445211" y="721618"/>
                    <a:pt x="1405357" y="721618"/>
                  </a:cubicBezTo>
                  <a:lnTo>
                    <a:pt x="72162" y="721618"/>
                  </a:lnTo>
                  <a:cubicBezTo>
                    <a:pt x="32308" y="721618"/>
                    <a:pt x="0" y="689310"/>
                    <a:pt x="0" y="649456"/>
                  </a:cubicBezTo>
                  <a:lnTo>
                    <a:pt x="0" y="721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335" tIns="97335" rIns="97335" bIns="97335" numCol="1" spcCol="1270" anchor="t" anchorCtr="0">
              <a:noAutofit/>
            </a:bodyPr>
            <a:lstStyle/>
            <a:p>
              <a:pPr lvl="0" algn="ctr" defTabSz="889000">
                <a:spcBef>
                  <a:spcPct val="0"/>
                </a:spcBef>
              </a:pP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89000">
                <a:spcBef>
                  <a:spcPct val="0"/>
                </a:spcBef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89000">
                <a:spcBef>
                  <a:spcPct val="0"/>
                </a:spcBef>
              </a:pPr>
              <a:r>
                <a:rPr lang="zh-CN" altLang="en-US" sz="1200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业务功能</a:t>
              </a: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89000">
                <a:spcBef>
                  <a:spcPct val="0"/>
                </a:spcBef>
              </a:pP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  <a:p>
              <a:pPr lvl="0" algn="ctr" defTabSz="889000">
                <a:spcBef>
                  <a:spcPct val="0"/>
                </a:spcBef>
              </a:pPr>
              <a:r>
                <a:rPr lang="zh-CN" altLang="en-US" sz="1200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数据库</a:t>
              </a: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56" y="4392098"/>
              <a:ext cx="209550" cy="248816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246" y="3690348"/>
              <a:ext cx="325826" cy="325826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7043358" y="3317518"/>
            <a:ext cx="975488" cy="790745"/>
            <a:chOff x="5676112" y="3600379"/>
            <a:chExt cx="1308094" cy="1118388"/>
          </a:xfrm>
        </p:grpSpPr>
        <p:sp>
          <p:nvSpPr>
            <p:cNvPr id="33" name="任意多边形 32"/>
            <p:cNvSpPr/>
            <p:nvPr/>
          </p:nvSpPr>
          <p:spPr>
            <a:xfrm>
              <a:off x="5676112" y="3600379"/>
              <a:ext cx="1308094" cy="1118388"/>
            </a:xfrm>
            <a:custGeom>
              <a:avLst/>
              <a:gdLst>
                <a:gd name="connsiteX0" fmla="*/ 0 w 1477519"/>
                <a:gd name="connsiteY0" fmla="*/ 72162 h 721618"/>
                <a:gd name="connsiteX1" fmla="*/ 72162 w 1477519"/>
                <a:gd name="connsiteY1" fmla="*/ 0 h 721618"/>
                <a:gd name="connsiteX2" fmla="*/ 1405357 w 1477519"/>
                <a:gd name="connsiteY2" fmla="*/ 0 h 721618"/>
                <a:gd name="connsiteX3" fmla="*/ 1477519 w 1477519"/>
                <a:gd name="connsiteY3" fmla="*/ 72162 h 721618"/>
                <a:gd name="connsiteX4" fmla="*/ 1477519 w 1477519"/>
                <a:gd name="connsiteY4" fmla="*/ 649456 h 721618"/>
                <a:gd name="connsiteX5" fmla="*/ 1405357 w 1477519"/>
                <a:gd name="connsiteY5" fmla="*/ 721618 h 721618"/>
                <a:gd name="connsiteX6" fmla="*/ 72162 w 1477519"/>
                <a:gd name="connsiteY6" fmla="*/ 721618 h 721618"/>
                <a:gd name="connsiteX7" fmla="*/ 0 w 1477519"/>
                <a:gd name="connsiteY7" fmla="*/ 649456 h 721618"/>
                <a:gd name="connsiteX8" fmla="*/ 0 w 1477519"/>
                <a:gd name="connsiteY8" fmla="*/ 72162 h 72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519" h="721618">
                  <a:moveTo>
                    <a:pt x="0" y="72162"/>
                  </a:moveTo>
                  <a:cubicBezTo>
                    <a:pt x="0" y="32308"/>
                    <a:pt x="32308" y="0"/>
                    <a:pt x="72162" y="0"/>
                  </a:cubicBezTo>
                  <a:lnTo>
                    <a:pt x="1405357" y="0"/>
                  </a:lnTo>
                  <a:cubicBezTo>
                    <a:pt x="1445211" y="0"/>
                    <a:pt x="1477519" y="32308"/>
                    <a:pt x="1477519" y="72162"/>
                  </a:cubicBezTo>
                  <a:lnTo>
                    <a:pt x="1477519" y="649456"/>
                  </a:lnTo>
                  <a:cubicBezTo>
                    <a:pt x="1477519" y="689310"/>
                    <a:pt x="1445211" y="721618"/>
                    <a:pt x="1405357" y="721618"/>
                  </a:cubicBezTo>
                  <a:lnTo>
                    <a:pt x="72162" y="721618"/>
                  </a:lnTo>
                  <a:cubicBezTo>
                    <a:pt x="32308" y="721618"/>
                    <a:pt x="0" y="689310"/>
                    <a:pt x="0" y="649456"/>
                  </a:cubicBezTo>
                  <a:lnTo>
                    <a:pt x="0" y="721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335" tIns="97335" rIns="97335" bIns="97335" numCol="1" spcCol="1270" anchor="ctr" anchorCtr="0">
              <a:noAutofit/>
            </a:bodyPr>
            <a:lstStyle/>
            <a:p>
              <a:pPr lvl="0" algn="ctr" defTabSz="889000">
                <a:spcBef>
                  <a:spcPct val="0"/>
                </a:spcBef>
              </a:pP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89000">
                <a:spcBef>
                  <a:spcPct val="0"/>
                </a:spcBef>
              </a:pPr>
              <a:r>
                <a:rPr lang="zh-CN" altLang="en-US" sz="1200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系统组件</a:t>
              </a: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246" y="3763827"/>
              <a:ext cx="325826" cy="325826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5517820" y="3300095"/>
            <a:ext cx="921753" cy="771954"/>
            <a:chOff x="5676112" y="3600379"/>
            <a:chExt cx="1308094" cy="1118388"/>
          </a:xfrm>
        </p:grpSpPr>
        <p:sp>
          <p:nvSpPr>
            <p:cNvPr id="37" name="任意多边形 36"/>
            <p:cNvSpPr/>
            <p:nvPr/>
          </p:nvSpPr>
          <p:spPr>
            <a:xfrm>
              <a:off x="5676112" y="3600379"/>
              <a:ext cx="1308094" cy="1118388"/>
            </a:xfrm>
            <a:custGeom>
              <a:avLst/>
              <a:gdLst>
                <a:gd name="connsiteX0" fmla="*/ 0 w 1477519"/>
                <a:gd name="connsiteY0" fmla="*/ 72162 h 721618"/>
                <a:gd name="connsiteX1" fmla="*/ 72162 w 1477519"/>
                <a:gd name="connsiteY1" fmla="*/ 0 h 721618"/>
                <a:gd name="connsiteX2" fmla="*/ 1405357 w 1477519"/>
                <a:gd name="connsiteY2" fmla="*/ 0 h 721618"/>
                <a:gd name="connsiteX3" fmla="*/ 1477519 w 1477519"/>
                <a:gd name="connsiteY3" fmla="*/ 72162 h 721618"/>
                <a:gd name="connsiteX4" fmla="*/ 1477519 w 1477519"/>
                <a:gd name="connsiteY4" fmla="*/ 649456 h 721618"/>
                <a:gd name="connsiteX5" fmla="*/ 1405357 w 1477519"/>
                <a:gd name="connsiteY5" fmla="*/ 721618 h 721618"/>
                <a:gd name="connsiteX6" fmla="*/ 72162 w 1477519"/>
                <a:gd name="connsiteY6" fmla="*/ 721618 h 721618"/>
                <a:gd name="connsiteX7" fmla="*/ 0 w 1477519"/>
                <a:gd name="connsiteY7" fmla="*/ 649456 h 721618"/>
                <a:gd name="connsiteX8" fmla="*/ 0 w 1477519"/>
                <a:gd name="connsiteY8" fmla="*/ 72162 h 72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519" h="721618">
                  <a:moveTo>
                    <a:pt x="0" y="72162"/>
                  </a:moveTo>
                  <a:cubicBezTo>
                    <a:pt x="0" y="32308"/>
                    <a:pt x="32308" y="0"/>
                    <a:pt x="72162" y="0"/>
                  </a:cubicBezTo>
                  <a:lnTo>
                    <a:pt x="1405357" y="0"/>
                  </a:lnTo>
                  <a:cubicBezTo>
                    <a:pt x="1445211" y="0"/>
                    <a:pt x="1477519" y="32308"/>
                    <a:pt x="1477519" y="72162"/>
                  </a:cubicBezTo>
                  <a:lnTo>
                    <a:pt x="1477519" y="649456"/>
                  </a:lnTo>
                  <a:cubicBezTo>
                    <a:pt x="1477519" y="689310"/>
                    <a:pt x="1445211" y="721618"/>
                    <a:pt x="1405357" y="721618"/>
                  </a:cubicBezTo>
                  <a:lnTo>
                    <a:pt x="72162" y="721618"/>
                  </a:lnTo>
                  <a:cubicBezTo>
                    <a:pt x="32308" y="721618"/>
                    <a:pt x="0" y="689310"/>
                    <a:pt x="0" y="649456"/>
                  </a:cubicBezTo>
                  <a:lnTo>
                    <a:pt x="0" y="721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335" tIns="97335" rIns="97335" bIns="97335" numCol="1" spcCol="1270" anchor="ctr" anchorCtr="0">
              <a:noAutofit/>
            </a:bodyPr>
            <a:lstStyle/>
            <a:p>
              <a:pPr lvl="0" algn="ctr" defTabSz="889000">
                <a:spcBef>
                  <a:spcPct val="0"/>
                </a:spcBef>
              </a:pP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89000">
                <a:spcBef>
                  <a:spcPct val="0"/>
                </a:spcBef>
              </a:pPr>
              <a:r>
                <a:rPr lang="zh-CN" altLang="en-US" sz="1200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中间件</a:t>
              </a: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245" y="3780691"/>
              <a:ext cx="325826" cy="325826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>
            <a:off x="6082055" y="1867219"/>
            <a:ext cx="1308094" cy="1118388"/>
            <a:chOff x="6910158" y="2237149"/>
            <a:chExt cx="1308094" cy="1118388"/>
          </a:xfrm>
        </p:grpSpPr>
        <p:sp>
          <p:nvSpPr>
            <p:cNvPr id="41" name="任意多边形 40"/>
            <p:cNvSpPr/>
            <p:nvPr/>
          </p:nvSpPr>
          <p:spPr>
            <a:xfrm>
              <a:off x="6910158" y="2237149"/>
              <a:ext cx="1308094" cy="1118388"/>
            </a:xfrm>
            <a:custGeom>
              <a:avLst/>
              <a:gdLst>
                <a:gd name="connsiteX0" fmla="*/ 0 w 1477519"/>
                <a:gd name="connsiteY0" fmla="*/ 72162 h 721618"/>
                <a:gd name="connsiteX1" fmla="*/ 72162 w 1477519"/>
                <a:gd name="connsiteY1" fmla="*/ 0 h 721618"/>
                <a:gd name="connsiteX2" fmla="*/ 1405357 w 1477519"/>
                <a:gd name="connsiteY2" fmla="*/ 0 h 721618"/>
                <a:gd name="connsiteX3" fmla="*/ 1477519 w 1477519"/>
                <a:gd name="connsiteY3" fmla="*/ 72162 h 721618"/>
                <a:gd name="connsiteX4" fmla="*/ 1477519 w 1477519"/>
                <a:gd name="connsiteY4" fmla="*/ 649456 h 721618"/>
                <a:gd name="connsiteX5" fmla="*/ 1405357 w 1477519"/>
                <a:gd name="connsiteY5" fmla="*/ 721618 h 721618"/>
                <a:gd name="connsiteX6" fmla="*/ 72162 w 1477519"/>
                <a:gd name="connsiteY6" fmla="*/ 721618 h 721618"/>
                <a:gd name="connsiteX7" fmla="*/ 0 w 1477519"/>
                <a:gd name="connsiteY7" fmla="*/ 649456 h 721618"/>
                <a:gd name="connsiteX8" fmla="*/ 0 w 1477519"/>
                <a:gd name="connsiteY8" fmla="*/ 72162 h 72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519" h="721618">
                  <a:moveTo>
                    <a:pt x="0" y="72162"/>
                  </a:moveTo>
                  <a:cubicBezTo>
                    <a:pt x="0" y="32308"/>
                    <a:pt x="32308" y="0"/>
                    <a:pt x="72162" y="0"/>
                  </a:cubicBezTo>
                  <a:lnTo>
                    <a:pt x="1405357" y="0"/>
                  </a:lnTo>
                  <a:cubicBezTo>
                    <a:pt x="1445211" y="0"/>
                    <a:pt x="1477519" y="32308"/>
                    <a:pt x="1477519" y="72162"/>
                  </a:cubicBezTo>
                  <a:lnTo>
                    <a:pt x="1477519" y="649456"/>
                  </a:lnTo>
                  <a:cubicBezTo>
                    <a:pt x="1477519" y="689310"/>
                    <a:pt x="1445211" y="721618"/>
                    <a:pt x="1405357" y="721618"/>
                  </a:cubicBezTo>
                  <a:lnTo>
                    <a:pt x="72162" y="721618"/>
                  </a:lnTo>
                  <a:cubicBezTo>
                    <a:pt x="32308" y="721618"/>
                    <a:pt x="0" y="689310"/>
                    <a:pt x="0" y="649456"/>
                  </a:cubicBezTo>
                  <a:lnTo>
                    <a:pt x="0" y="721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335" tIns="97335" rIns="97335" bIns="97335" numCol="1" spcCol="1270" anchor="t" anchorCtr="0">
              <a:noAutofit/>
            </a:bodyPr>
            <a:lstStyle/>
            <a:p>
              <a:pPr lvl="0" algn="ctr" defTabSz="889000">
                <a:spcBef>
                  <a:spcPct val="0"/>
                </a:spcBef>
              </a:pP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89000">
                <a:spcBef>
                  <a:spcPct val="0"/>
                </a:spcBef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89000">
                <a:spcBef>
                  <a:spcPct val="0"/>
                </a:spcBef>
              </a:pP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89000">
                <a:spcBef>
                  <a:spcPct val="0"/>
                </a:spcBef>
              </a:pPr>
              <a:r>
                <a:rPr lang="zh-CN" altLang="en-US" sz="1200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89000">
                <a:spcBef>
                  <a:spcPct val="0"/>
                </a:spcBef>
              </a:pP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92D05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754" y="2435930"/>
              <a:ext cx="376903" cy="376903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5828962" y="4749026"/>
            <a:ext cx="1308094" cy="1118388"/>
            <a:chOff x="5676112" y="3600379"/>
            <a:chExt cx="1308094" cy="1118388"/>
          </a:xfrm>
        </p:grpSpPr>
        <p:sp>
          <p:nvSpPr>
            <p:cNvPr id="47" name="任意多边形 46"/>
            <p:cNvSpPr/>
            <p:nvPr/>
          </p:nvSpPr>
          <p:spPr>
            <a:xfrm>
              <a:off x="5676112" y="3600379"/>
              <a:ext cx="1308094" cy="1118388"/>
            </a:xfrm>
            <a:custGeom>
              <a:avLst/>
              <a:gdLst>
                <a:gd name="connsiteX0" fmla="*/ 0 w 1477519"/>
                <a:gd name="connsiteY0" fmla="*/ 72162 h 721618"/>
                <a:gd name="connsiteX1" fmla="*/ 72162 w 1477519"/>
                <a:gd name="connsiteY1" fmla="*/ 0 h 721618"/>
                <a:gd name="connsiteX2" fmla="*/ 1405357 w 1477519"/>
                <a:gd name="connsiteY2" fmla="*/ 0 h 721618"/>
                <a:gd name="connsiteX3" fmla="*/ 1477519 w 1477519"/>
                <a:gd name="connsiteY3" fmla="*/ 72162 h 721618"/>
                <a:gd name="connsiteX4" fmla="*/ 1477519 w 1477519"/>
                <a:gd name="connsiteY4" fmla="*/ 649456 h 721618"/>
                <a:gd name="connsiteX5" fmla="*/ 1405357 w 1477519"/>
                <a:gd name="connsiteY5" fmla="*/ 721618 h 721618"/>
                <a:gd name="connsiteX6" fmla="*/ 72162 w 1477519"/>
                <a:gd name="connsiteY6" fmla="*/ 721618 h 721618"/>
                <a:gd name="connsiteX7" fmla="*/ 0 w 1477519"/>
                <a:gd name="connsiteY7" fmla="*/ 649456 h 721618"/>
                <a:gd name="connsiteX8" fmla="*/ 0 w 1477519"/>
                <a:gd name="connsiteY8" fmla="*/ 72162 h 72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519" h="721618">
                  <a:moveTo>
                    <a:pt x="0" y="72162"/>
                  </a:moveTo>
                  <a:cubicBezTo>
                    <a:pt x="0" y="32308"/>
                    <a:pt x="32308" y="0"/>
                    <a:pt x="72162" y="0"/>
                  </a:cubicBezTo>
                  <a:lnTo>
                    <a:pt x="1405357" y="0"/>
                  </a:lnTo>
                  <a:cubicBezTo>
                    <a:pt x="1445211" y="0"/>
                    <a:pt x="1477519" y="32308"/>
                    <a:pt x="1477519" y="72162"/>
                  </a:cubicBezTo>
                  <a:lnTo>
                    <a:pt x="1477519" y="649456"/>
                  </a:lnTo>
                  <a:cubicBezTo>
                    <a:pt x="1477519" y="689310"/>
                    <a:pt x="1445211" y="721618"/>
                    <a:pt x="1405357" y="721618"/>
                  </a:cubicBezTo>
                  <a:lnTo>
                    <a:pt x="72162" y="721618"/>
                  </a:lnTo>
                  <a:cubicBezTo>
                    <a:pt x="32308" y="721618"/>
                    <a:pt x="0" y="689310"/>
                    <a:pt x="0" y="649456"/>
                  </a:cubicBezTo>
                  <a:lnTo>
                    <a:pt x="0" y="721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335" tIns="97335" rIns="97335" bIns="97335" numCol="1" spcCol="1270" anchor="t" anchorCtr="0">
              <a:noAutofit/>
            </a:bodyPr>
            <a:lstStyle/>
            <a:p>
              <a:pPr lvl="0" algn="ctr" defTabSz="889000">
                <a:spcBef>
                  <a:spcPct val="0"/>
                </a:spcBef>
              </a:pP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89000">
                <a:spcBef>
                  <a:spcPct val="0"/>
                </a:spcBef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89000">
                <a:spcBef>
                  <a:spcPct val="0"/>
                </a:spcBef>
              </a:pPr>
              <a:r>
                <a:rPr lang="zh-CN" altLang="en-US" sz="1200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业务功能</a:t>
              </a: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89000">
                <a:spcBef>
                  <a:spcPct val="0"/>
                </a:spcBef>
              </a:pP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  <a:p>
              <a:pPr lvl="0" algn="ctr" defTabSz="889000">
                <a:spcBef>
                  <a:spcPct val="0"/>
                </a:spcBef>
              </a:pPr>
              <a:r>
                <a:rPr lang="zh-CN" altLang="en-US" sz="1200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数据库</a:t>
              </a: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56" y="4392098"/>
              <a:ext cx="209550" cy="24881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246" y="3690348"/>
              <a:ext cx="325826" cy="325826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8073021" y="4743706"/>
            <a:ext cx="1308094" cy="1118388"/>
            <a:chOff x="5676112" y="3600379"/>
            <a:chExt cx="1308094" cy="1118388"/>
          </a:xfrm>
        </p:grpSpPr>
        <p:sp>
          <p:nvSpPr>
            <p:cNvPr id="51" name="任意多边形 50"/>
            <p:cNvSpPr/>
            <p:nvPr/>
          </p:nvSpPr>
          <p:spPr>
            <a:xfrm>
              <a:off x="5676112" y="3600379"/>
              <a:ext cx="1308094" cy="1118388"/>
            </a:xfrm>
            <a:custGeom>
              <a:avLst/>
              <a:gdLst>
                <a:gd name="connsiteX0" fmla="*/ 0 w 1477519"/>
                <a:gd name="connsiteY0" fmla="*/ 72162 h 721618"/>
                <a:gd name="connsiteX1" fmla="*/ 72162 w 1477519"/>
                <a:gd name="connsiteY1" fmla="*/ 0 h 721618"/>
                <a:gd name="connsiteX2" fmla="*/ 1405357 w 1477519"/>
                <a:gd name="connsiteY2" fmla="*/ 0 h 721618"/>
                <a:gd name="connsiteX3" fmla="*/ 1477519 w 1477519"/>
                <a:gd name="connsiteY3" fmla="*/ 72162 h 721618"/>
                <a:gd name="connsiteX4" fmla="*/ 1477519 w 1477519"/>
                <a:gd name="connsiteY4" fmla="*/ 649456 h 721618"/>
                <a:gd name="connsiteX5" fmla="*/ 1405357 w 1477519"/>
                <a:gd name="connsiteY5" fmla="*/ 721618 h 721618"/>
                <a:gd name="connsiteX6" fmla="*/ 72162 w 1477519"/>
                <a:gd name="connsiteY6" fmla="*/ 721618 h 721618"/>
                <a:gd name="connsiteX7" fmla="*/ 0 w 1477519"/>
                <a:gd name="connsiteY7" fmla="*/ 649456 h 721618"/>
                <a:gd name="connsiteX8" fmla="*/ 0 w 1477519"/>
                <a:gd name="connsiteY8" fmla="*/ 72162 h 72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519" h="721618">
                  <a:moveTo>
                    <a:pt x="0" y="72162"/>
                  </a:moveTo>
                  <a:cubicBezTo>
                    <a:pt x="0" y="32308"/>
                    <a:pt x="32308" y="0"/>
                    <a:pt x="72162" y="0"/>
                  </a:cubicBezTo>
                  <a:lnTo>
                    <a:pt x="1405357" y="0"/>
                  </a:lnTo>
                  <a:cubicBezTo>
                    <a:pt x="1445211" y="0"/>
                    <a:pt x="1477519" y="32308"/>
                    <a:pt x="1477519" y="72162"/>
                  </a:cubicBezTo>
                  <a:lnTo>
                    <a:pt x="1477519" y="649456"/>
                  </a:lnTo>
                  <a:cubicBezTo>
                    <a:pt x="1477519" y="689310"/>
                    <a:pt x="1445211" y="721618"/>
                    <a:pt x="1405357" y="721618"/>
                  </a:cubicBezTo>
                  <a:lnTo>
                    <a:pt x="72162" y="721618"/>
                  </a:lnTo>
                  <a:cubicBezTo>
                    <a:pt x="32308" y="721618"/>
                    <a:pt x="0" y="689310"/>
                    <a:pt x="0" y="649456"/>
                  </a:cubicBezTo>
                  <a:lnTo>
                    <a:pt x="0" y="721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335" tIns="97335" rIns="97335" bIns="97335" numCol="1" spcCol="1270" anchor="t" anchorCtr="0">
              <a:noAutofit/>
            </a:bodyPr>
            <a:lstStyle/>
            <a:p>
              <a:pPr lvl="0" algn="ctr" defTabSz="889000">
                <a:spcBef>
                  <a:spcPct val="0"/>
                </a:spcBef>
              </a:pP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89000">
                <a:spcBef>
                  <a:spcPct val="0"/>
                </a:spcBef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89000">
                <a:spcBef>
                  <a:spcPct val="0"/>
                </a:spcBef>
              </a:pPr>
              <a:r>
                <a:rPr lang="zh-CN" altLang="en-US" sz="1200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业务功能</a:t>
              </a: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89000">
                <a:spcBef>
                  <a:spcPct val="0"/>
                </a:spcBef>
              </a:pP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  <a:p>
              <a:pPr lvl="0" algn="ctr" defTabSz="889000">
                <a:spcBef>
                  <a:spcPct val="0"/>
                </a:spcBef>
              </a:pPr>
              <a:r>
                <a:rPr lang="zh-CN" altLang="en-US" sz="1200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数据库</a:t>
              </a:r>
              <a:endParaRPr lang="en-US" altLang="zh-CN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56" y="4392098"/>
              <a:ext cx="209550" cy="248816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246" y="3690348"/>
              <a:ext cx="325826" cy="325826"/>
            </a:xfrm>
            <a:prstGeom prst="rect">
              <a:avLst/>
            </a:prstGeom>
          </p:spPr>
        </p:pic>
      </p:grpSp>
      <p:sp>
        <p:nvSpPr>
          <p:cNvPr id="56" name="矩形 55"/>
          <p:cNvSpPr/>
          <p:nvPr/>
        </p:nvSpPr>
        <p:spPr>
          <a:xfrm>
            <a:off x="7292016" y="5119210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 flipV="1">
            <a:off x="5980131" y="2992733"/>
            <a:ext cx="755971" cy="30599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738972" y="2997498"/>
            <a:ext cx="769137" cy="32002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5047370" y="4084499"/>
            <a:ext cx="931326" cy="6678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 flipV="1">
            <a:off x="5978696" y="4070995"/>
            <a:ext cx="516453" cy="67013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978696" y="4083148"/>
            <a:ext cx="2744815" cy="6484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 flipV="1">
            <a:off x="7537515" y="4100838"/>
            <a:ext cx="1185996" cy="6373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6483009" y="4115055"/>
            <a:ext cx="1066014" cy="6164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5047369" y="4106810"/>
            <a:ext cx="2474944" cy="63885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216221" y="5105100"/>
            <a:ext cx="7489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业务扩展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1485899" y="1698171"/>
            <a:ext cx="7937937" cy="4296895"/>
            <a:chOff x="726621" y="1698171"/>
            <a:chExt cx="9440166" cy="4296895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726621" y="1698171"/>
              <a:ext cx="944016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726621" y="3145730"/>
              <a:ext cx="944016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726621" y="5995066"/>
              <a:ext cx="944016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0" y="642853"/>
            <a:ext cx="4220132" cy="45719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-1" y="6417425"/>
            <a:ext cx="12192001" cy="440575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24623" y="6478985"/>
            <a:ext cx="4267377" cy="379015"/>
          </a:xfrm>
        </p:spPr>
        <p:txBody>
          <a:bodyPr>
            <a:no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基于微信小程序的企业信息展示平台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721" y="2618"/>
            <a:ext cx="1107996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功能框架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5" y="145993"/>
            <a:ext cx="419408" cy="41940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4721" y="93524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信息平台的初步结构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045737" y="3339195"/>
            <a:ext cx="330501" cy="1175367"/>
          </a:xfrm>
          <a:prstGeom prst="roundRect">
            <a:avLst>
              <a:gd name="adj" fmla="val 7187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4"/>
          <p:cNvCxnSpPr>
            <a:stCxn id="15" idx="1"/>
            <a:endCxn id="83" idx="3"/>
          </p:cNvCxnSpPr>
          <p:nvPr/>
        </p:nvCxnSpPr>
        <p:spPr>
          <a:xfrm rot="10800000">
            <a:off x="3456371" y="3925347"/>
            <a:ext cx="589366" cy="15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2955291" y="3496828"/>
            <a:ext cx="501080" cy="857037"/>
            <a:chOff x="647639" y="1828799"/>
            <a:chExt cx="501080" cy="857037"/>
          </a:xfrm>
        </p:grpSpPr>
        <p:sp>
          <p:nvSpPr>
            <p:cNvPr id="83" name="矩形 82"/>
            <p:cNvSpPr/>
            <p:nvPr/>
          </p:nvSpPr>
          <p:spPr>
            <a:xfrm>
              <a:off x="647639" y="1828799"/>
              <a:ext cx="501080" cy="8570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728663" y="1918506"/>
              <a:ext cx="348098" cy="710430"/>
              <a:chOff x="728663" y="1918506"/>
              <a:chExt cx="348098" cy="710430"/>
            </a:xfrm>
            <a:solidFill>
              <a:schemeClr val="tx1"/>
            </a:solidFill>
          </p:grpSpPr>
          <p:sp>
            <p:nvSpPr>
              <p:cNvPr id="4" name="椭圆 3"/>
              <p:cNvSpPr/>
              <p:nvPr/>
            </p:nvSpPr>
            <p:spPr>
              <a:xfrm>
                <a:off x="746975" y="1918506"/>
                <a:ext cx="309093" cy="3090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F55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>
                <a:stCxn id="4" idx="4"/>
              </p:cNvCxnSpPr>
              <p:nvPr/>
            </p:nvCxnSpPr>
            <p:spPr>
              <a:xfrm flipH="1">
                <a:off x="901521" y="2227599"/>
                <a:ext cx="1" cy="246519"/>
              </a:xfrm>
              <a:prstGeom prst="line">
                <a:avLst/>
              </a:prstGeom>
              <a:grpFill/>
              <a:ln w="38100">
                <a:solidFill>
                  <a:srgbClr val="0F55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728663" y="2457451"/>
                <a:ext cx="172860" cy="164342"/>
              </a:xfrm>
              <a:prstGeom prst="line">
                <a:avLst/>
              </a:prstGeom>
              <a:grpFill/>
              <a:ln w="38100">
                <a:solidFill>
                  <a:srgbClr val="0F55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903902" y="2460991"/>
                <a:ext cx="172859" cy="167945"/>
              </a:xfrm>
              <a:prstGeom prst="line">
                <a:avLst/>
              </a:prstGeom>
              <a:grpFill/>
              <a:ln w="38100">
                <a:solidFill>
                  <a:srgbClr val="0F55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flipH="1">
                <a:off x="728663" y="2230304"/>
                <a:ext cx="172860" cy="164342"/>
              </a:xfrm>
              <a:prstGeom prst="line">
                <a:avLst/>
              </a:prstGeom>
              <a:grpFill/>
              <a:ln w="38100">
                <a:solidFill>
                  <a:srgbClr val="0F55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903902" y="2233844"/>
                <a:ext cx="172859" cy="167945"/>
              </a:xfrm>
              <a:prstGeom prst="line">
                <a:avLst/>
              </a:prstGeom>
              <a:grpFill/>
              <a:ln w="38100">
                <a:solidFill>
                  <a:srgbClr val="0F55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矩形 65"/>
          <p:cNvSpPr/>
          <p:nvPr/>
        </p:nvSpPr>
        <p:spPr>
          <a:xfrm>
            <a:off x="2802395" y="431903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895763" y="248887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dirty="0"/>
          </a:p>
        </p:txBody>
      </p:sp>
      <p:grpSp>
        <p:nvGrpSpPr>
          <p:cNvPr id="87" name="组合 86"/>
          <p:cNvGrpSpPr/>
          <p:nvPr/>
        </p:nvGrpSpPr>
        <p:grpSpPr>
          <a:xfrm>
            <a:off x="2953149" y="1729048"/>
            <a:ext cx="501080" cy="857037"/>
            <a:chOff x="647639" y="3210704"/>
            <a:chExt cx="501080" cy="857037"/>
          </a:xfrm>
        </p:grpSpPr>
        <p:grpSp>
          <p:nvGrpSpPr>
            <p:cNvPr id="74" name="组合 73"/>
            <p:cNvGrpSpPr/>
            <p:nvPr/>
          </p:nvGrpSpPr>
          <p:grpSpPr>
            <a:xfrm>
              <a:off x="728663" y="3278427"/>
              <a:ext cx="348098" cy="710430"/>
              <a:chOff x="728663" y="1918506"/>
              <a:chExt cx="348098" cy="710430"/>
            </a:xfrm>
            <a:solidFill>
              <a:schemeClr val="tx1"/>
            </a:solidFill>
          </p:grpSpPr>
          <p:sp>
            <p:nvSpPr>
              <p:cNvPr id="75" name="椭圆 74"/>
              <p:cNvSpPr/>
              <p:nvPr/>
            </p:nvSpPr>
            <p:spPr>
              <a:xfrm>
                <a:off x="746975" y="1918506"/>
                <a:ext cx="309093" cy="3090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/>
              <p:cNvCxnSpPr>
                <a:stCxn id="75" idx="4"/>
              </p:cNvCxnSpPr>
              <p:nvPr/>
            </p:nvCxnSpPr>
            <p:spPr>
              <a:xfrm flipH="1">
                <a:off x="901521" y="2227599"/>
                <a:ext cx="1" cy="246519"/>
              </a:xfrm>
              <a:prstGeom prst="line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728663" y="2457451"/>
                <a:ext cx="172860" cy="164342"/>
              </a:xfrm>
              <a:prstGeom prst="line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903902" y="2460991"/>
                <a:ext cx="172859" cy="167945"/>
              </a:xfrm>
              <a:prstGeom prst="line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H="1">
                <a:off x="728663" y="2230304"/>
                <a:ext cx="172860" cy="164342"/>
              </a:xfrm>
              <a:prstGeom prst="line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903902" y="2233844"/>
                <a:ext cx="172859" cy="167945"/>
              </a:xfrm>
              <a:prstGeom prst="line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矩形 102"/>
            <p:cNvSpPr/>
            <p:nvPr/>
          </p:nvSpPr>
          <p:spPr>
            <a:xfrm>
              <a:off x="647639" y="3210704"/>
              <a:ext cx="501080" cy="85703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7" name="直接连接符 4"/>
          <p:cNvCxnSpPr>
            <a:stCxn id="129" idx="1"/>
            <a:endCxn id="339" idx="3"/>
          </p:cNvCxnSpPr>
          <p:nvPr/>
        </p:nvCxnSpPr>
        <p:spPr>
          <a:xfrm rot="10800000" flipV="1">
            <a:off x="3402832" y="3926499"/>
            <a:ext cx="1340150" cy="1644990"/>
          </a:xfrm>
          <a:prstGeom prst="bentConnector3">
            <a:avLst>
              <a:gd name="adj1" fmla="val 13041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4"/>
          <p:cNvCxnSpPr>
            <a:stCxn id="281" idx="1"/>
            <a:endCxn id="129" idx="0"/>
          </p:cNvCxnSpPr>
          <p:nvPr/>
        </p:nvCxnSpPr>
        <p:spPr>
          <a:xfrm rot="10800000" flipV="1">
            <a:off x="5005376" y="2258619"/>
            <a:ext cx="792314" cy="630995"/>
          </a:xfrm>
          <a:prstGeom prst="bent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4742982" y="2889615"/>
            <a:ext cx="524787" cy="2073767"/>
          </a:xfrm>
          <a:prstGeom prst="roundRect">
            <a:avLst>
              <a:gd name="adj" fmla="val 7187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企业信息展示模块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0" name="直接连接符 4"/>
          <p:cNvCxnSpPr>
            <a:stCxn id="129" idx="1"/>
            <a:endCxn id="15" idx="3"/>
          </p:cNvCxnSpPr>
          <p:nvPr/>
        </p:nvCxnSpPr>
        <p:spPr>
          <a:xfrm rot="10800000" flipV="1">
            <a:off x="4376238" y="3926499"/>
            <a:ext cx="366744" cy="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5799352" y="3105690"/>
            <a:ext cx="1090128" cy="835477"/>
            <a:chOff x="2399832" y="2797108"/>
            <a:chExt cx="1090128" cy="835477"/>
          </a:xfrm>
        </p:grpSpPr>
        <p:sp>
          <p:nvSpPr>
            <p:cNvPr id="128" name="圆角矩形 127"/>
            <p:cNvSpPr/>
            <p:nvPr/>
          </p:nvSpPr>
          <p:spPr>
            <a:xfrm>
              <a:off x="2399832" y="2797108"/>
              <a:ext cx="1090128" cy="835477"/>
            </a:xfrm>
            <a:prstGeom prst="roundRect">
              <a:avLst>
                <a:gd name="adj" fmla="val 7187"/>
              </a:avLst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圆角矩形 181"/>
            <p:cNvSpPr/>
            <p:nvPr/>
          </p:nvSpPr>
          <p:spPr>
            <a:xfrm>
              <a:off x="2887700" y="2975948"/>
              <a:ext cx="524787" cy="185109"/>
            </a:xfrm>
            <a:prstGeom prst="roundRect">
              <a:avLst>
                <a:gd name="adj" fmla="val 7187"/>
              </a:avLst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圆角矩形 182"/>
            <p:cNvSpPr/>
            <p:nvPr/>
          </p:nvSpPr>
          <p:spPr>
            <a:xfrm>
              <a:off x="2887700" y="3266557"/>
              <a:ext cx="524787" cy="185109"/>
            </a:xfrm>
            <a:prstGeom prst="roundRect">
              <a:avLst>
                <a:gd name="adj" fmla="val 7187"/>
              </a:avLst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7" name="直接连接符 4"/>
          <p:cNvCxnSpPr>
            <a:stCxn id="131" idx="1"/>
            <a:endCxn id="128" idx="3"/>
          </p:cNvCxnSpPr>
          <p:nvPr/>
        </p:nvCxnSpPr>
        <p:spPr>
          <a:xfrm rot="10800000" flipV="1">
            <a:off x="6889480" y="2155453"/>
            <a:ext cx="608538" cy="1367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4"/>
          <p:cNvCxnSpPr>
            <a:stCxn id="131" idx="2"/>
            <a:endCxn id="129" idx="2"/>
          </p:cNvCxnSpPr>
          <p:nvPr/>
        </p:nvCxnSpPr>
        <p:spPr>
          <a:xfrm rot="5400000">
            <a:off x="5269935" y="2205467"/>
            <a:ext cx="2493357" cy="3022473"/>
          </a:xfrm>
          <a:prstGeom prst="bentConnector3">
            <a:avLst>
              <a:gd name="adj1" fmla="val 109168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/>
          <p:cNvGrpSpPr/>
          <p:nvPr/>
        </p:nvGrpSpPr>
        <p:grpSpPr>
          <a:xfrm>
            <a:off x="7498018" y="1840881"/>
            <a:ext cx="1059662" cy="629144"/>
            <a:chOff x="4198138" y="1828308"/>
            <a:chExt cx="1059662" cy="629144"/>
          </a:xfrm>
        </p:grpSpPr>
        <p:sp>
          <p:nvSpPr>
            <p:cNvPr id="131" name="圆角矩形 130"/>
            <p:cNvSpPr/>
            <p:nvPr/>
          </p:nvSpPr>
          <p:spPr>
            <a:xfrm>
              <a:off x="4198138" y="1828308"/>
              <a:ext cx="1059662" cy="629144"/>
            </a:xfrm>
            <a:prstGeom prst="roundRect">
              <a:avLst>
                <a:gd name="adj" fmla="val 7187"/>
              </a:avLst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审核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圆角矩形 201"/>
            <p:cNvSpPr/>
            <p:nvPr/>
          </p:nvSpPr>
          <p:spPr>
            <a:xfrm>
              <a:off x="4625609" y="1920140"/>
              <a:ext cx="524787" cy="185109"/>
            </a:xfrm>
            <a:prstGeom prst="roundRect">
              <a:avLst>
                <a:gd name="adj" fmla="val 7187"/>
              </a:avLst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审核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圆角矩形 202"/>
            <p:cNvSpPr/>
            <p:nvPr/>
          </p:nvSpPr>
          <p:spPr>
            <a:xfrm>
              <a:off x="4625609" y="2183964"/>
              <a:ext cx="524787" cy="185109"/>
            </a:xfrm>
            <a:prstGeom prst="roundRect">
              <a:avLst>
                <a:gd name="adj" fmla="val 7187"/>
              </a:avLst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备注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5801733" y="4243021"/>
            <a:ext cx="1090128" cy="835477"/>
            <a:chOff x="2399832" y="2797108"/>
            <a:chExt cx="1090128" cy="835477"/>
          </a:xfrm>
        </p:grpSpPr>
        <p:sp>
          <p:nvSpPr>
            <p:cNvPr id="208" name="圆角矩形 207"/>
            <p:cNvSpPr/>
            <p:nvPr/>
          </p:nvSpPr>
          <p:spPr>
            <a:xfrm>
              <a:off x="2399832" y="2797108"/>
              <a:ext cx="1090128" cy="835477"/>
            </a:xfrm>
            <a:prstGeom prst="roundRect">
              <a:avLst>
                <a:gd name="adj" fmla="val 7187"/>
              </a:avLst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圆角矩形 208"/>
            <p:cNvSpPr/>
            <p:nvPr/>
          </p:nvSpPr>
          <p:spPr>
            <a:xfrm>
              <a:off x="2887700" y="2856904"/>
              <a:ext cx="524787" cy="185109"/>
            </a:xfrm>
            <a:prstGeom prst="roundRect">
              <a:avLst>
                <a:gd name="adj" fmla="val 7187"/>
              </a:avLst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圆角矩形 209"/>
            <p:cNvSpPr/>
            <p:nvPr/>
          </p:nvSpPr>
          <p:spPr>
            <a:xfrm>
              <a:off x="2887700" y="3120728"/>
              <a:ext cx="524787" cy="185109"/>
            </a:xfrm>
            <a:prstGeom prst="roundRect">
              <a:avLst>
                <a:gd name="adj" fmla="val 7187"/>
              </a:avLst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圆角矩形 210"/>
            <p:cNvSpPr/>
            <p:nvPr/>
          </p:nvSpPr>
          <p:spPr>
            <a:xfrm>
              <a:off x="2887700" y="3380857"/>
              <a:ext cx="524787" cy="185109"/>
            </a:xfrm>
            <a:prstGeom prst="roundRect">
              <a:avLst>
                <a:gd name="adj" fmla="val 7187"/>
              </a:avLst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1" name="直接连接符 4"/>
          <p:cNvCxnSpPr>
            <a:stCxn id="208" idx="0"/>
            <a:endCxn id="128" idx="2"/>
          </p:cNvCxnSpPr>
          <p:nvPr/>
        </p:nvCxnSpPr>
        <p:spPr>
          <a:xfrm rot="16200000" flipV="1">
            <a:off x="6194680" y="4090903"/>
            <a:ext cx="301854" cy="23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4"/>
          <p:cNvCxnSpPr>
            <a:stCxn id="131" idx="1"/>
            <a:endCxn id="208" idx="3"/>
          </p:cNvCxnSpPr>
          <p:nvPr/>
        </p:nvCxnSpPr>
        <p:spPr>
          <a:xfrm rot="10800000" flipV="1">
            <a:off x="6891862" y="2155452"/>
            <a:ext cx="606157" cy="25053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4"/>
          <p:cNvCxnSpPr>
            <a:stCxn id="128" idx="1"/>
            <a:endCxn id="129" idx="3"/>
          </p:cNvCxnSpPr>
          <p:nvPr/>
        </p:nvCxnSpPr>
        <p:spPr>
          <a:xfrm rot="10800000" flipV="1">
            <a:off x="5267770" y="3523429"/>
            <a:ext cx="531583" cy="4030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4"/>
          <p:cNvCxnSpPr>
            <a:stCxn id="208" idx="1"/>
            <a:endCxn id="129" idx="3"/>
          </p:cNvCxnSpPr>
          <p:nvPr/>
        </p:nvCxnSpPr>
        <p:spPr>
          <a:xfrm rot="10800000">
            <a:off x="5267769" y="3926500"/>
            <a:ext cx="533964" cy="734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组合 279"/>
          <p:cNvGrpSpPr/>
          <p:nvPr/>
        </p:nvGrpSpPr>
        <p:grpSpPr>
          <a:xfrm>
            <a:off x="5797690" y="1840881"/>
            <a:ext cx="1090128" cy="835477"/>
            <a:chOff x="2399832" y="2797108"/>
            <a:chExt cx="1090128" cy="835477"/>
          </a:xfrm>
        </p:grpSpPr>
        <p:sp>
          <p:nvSpPr>
            <p:cNvPr id="281" name="圆角矩形 280"/>
            <p:cNvSpPr/>
            <p:nvPr/>
          </p:nvSpPr>
          <p:spPr>
            <a:xfrm>
              <a:off x="2399832" y="2797108"/>
              <a:ext cx="1090128" cy="835477"/>
            </a:xfrm>
            <a:prstGeom prst="roundRect">
              <a:avLst>
                <a:gd name="adj" fmla="val 7187"/>
              </a:avLst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2" name="圆角矩形 281"/>
            <p:cNvSpPr/>
            <p:nvPr/>
          </p:nvSpPr>
          <p:spPr>
            <a:xfrm>
              <a:off x="2887700" y="2856904"/>
              <a:ext cx="524787" cy="185109"/>
            </a:xfrm>
            <a:prstGeom prst="roundRect">
              <a:avLst>
                <a:gd name="adj" fmla="val 7187"/>
              </a:avLst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3" name="圆角矩形 282"/>
            <p:cNvSpPr/>
            <p:nvPr/>
          </p:nvSpPr>
          <p:spPr>
            <a:xfrm>
              <a:off x="2887700" y="3120728"/>
              <a:ext cx="524787" cy="185109"/>
            </a:xfrm>
            <a:prstGeom prst="roundRect">
              <a:avLst>
                <a:gd name="adj" fmla="val 7187"/>
              </a:avLst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4" name="圆角矩形 283"/>
            <p:cNvSpPr/>
            <p:nvPr/>
          </p:nvSpPr>
          <p:spPr>
            <a:xfrm>
              <a:off x="2887700" y="3380857"/>
              <a:ext cx="524787" cy="185109"/>
            </a:xfrm>
            <a:prstGeom prst="roundRect">
              <a:avLst>
                <a:gd name="adj" fmla="val 7187"/>
              </a:avLst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6" name="矩形 335"/>
          <p:cNvSpPr/>
          <p:nvPr/>
        </p:nvSpPr>
        <p:spPr>
          <a:xfrm>
            <a:off x="2901752" y="593139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  <a:endParaRPr lang="zh-CN" altLang="en-US" dirty="0"/>
          </a:p>
        </p:txBody>
      </p:sp>
      <p:grpSp>
        <p:nvGrpSpPr>
          <p:cNvPr id="337" name="组合 336"/>
          <p:cNvGrpSpPr/>
          <p:nvPr/>
        </p:nvGrpSpPr>
        <p:grpSpPr>
          <a:xfrm>
            <a:off x="2901752" y="5142970"/>
            <a:ext cx="501080" cy="857037"/>
            <a:chOff x="647639" y="3210704"/>
            <a:chExt cx="501080" cy="857037"/>
          </a:xfrm>
        </p:grpSpPr>
        <p:grpSp>
          <p:nvGrpSpPr>
            <p:cNvPr id="338" name="组合 337"/>
            <p:cNvGrpSpPr/>
            <p:nvPr/>
          </p:nvGrpSpPr>
          <p:grpSpPr>
            <a:xfrm>
              <a:off x="728663" y="3278427"/>
              <a:ext cx="348098" cy="710430"/>
              <a:chOff x="728663" y="1918506"/>
              <a:chExt cx="348098" cy="710430"/>
            </a:xfrm>
            <a:solidFill>
              <a:schemeClr val="tx1"/>
            </a:solidFill>
          </p:grpSpPr>
          <p:sp>
            <p:nvSpPr>
              <p:cNvPr id="340" name="椭圆 339"/>
              <p:cNvSpPr/>
              <p:nvPr/>
            </p:nvSpPr>
            <p:spPr>
              <a:xfrm>
                <a:off x="746975" y="1918506"/>
                <a:ext cx="309093" cy="3090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1" name="直接连接符 340"/>
              <p:cNvCxnSpPr>
                <a:stCxn id="340" idx="4"/>
              </p:cNvCxnSpPr>
              <p:nvPr/>
            </p:nvCxnSpPr>
            <p:spPr>
              <a:xfrm flipH="1">
                <a:off x="901521" y="2227599"/>
                <a:ext cx="1" cy="246519"/>
              </a:xfrm>
              <a:prstGeom prst="line">
                <a:avLst/>
              </a:prstGeom>
              <a:grpFill/>
              <a:ln w="1905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接连接符 341"/>
              <p:cNvCxnSpPr/>
              <p:nvPr/>
            </p:nvCxnSpPr>
            <p:spPr>
              <a:xfrm flipH="1">
                <a:off x="728663" y="2457451"/>
                <a:ext cx="172860" cy="164342"/>
              </a:xfrm>
              <a:prstGeom prst="line">
                <a:avLst/>
              </a:prstGeom>
              <a:grpFill/>
              <a:ln w="1905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接连接符 342"/>
              <p:cNvCxnSpPr/>
              <p:nvPr/>
            </p:nvCxnSpPr>
            <p:spPr>
              <a:xfrm>
                <a:off x="903902" y="2460991"/>
                <a:ext cx="172859" cy="167945"/>
              </a:xfrm>
              <a:prstGeom prst="line">
                <a:avLst/>
              </a:prstGeom>
              <a:grpFill/>
              <a:ln w="1905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接连接符 343"/>
              <p:cNvCxnSpPr/>
              <p:nvPr/>
            </p:nvCxnSpPr>
            <p:spPr>
              <a:xfrm flipH="1">
                <a:off x="728663" y="2230304"/>
                <a:ext cx="172860" cy="164342"/>
              </a:xfrm>
              <a:prstGeom prst="line">
                <a:avLst/>
              </a:prstGeom>
              <a:grpFill/>
              <a:ln w="1905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接连接符 344"/>
              <p:cNvCxnSpPr/>
              <p:nvPr/>
            </p:nvCxnSpPr>
            <p:spPr>
              <a:xfrm>
                <a:off x="903902" y="2233844"/>
                <a:ext cx="172859" cy="167945"/>
              </a:xfrm>
              <a:prstGeom prst="line">
                <a:avLst/>
              </a:prstGeom>
              <a:grpFill/>
              <a:ln w="1905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矩形 338"/>
            <p:cNvSpPr/>
            <p:nvPr/>
          </p:nvSpPr>
          <p:spPr>
            <a:xfrm>
              <a:off x="647639" y="3210704"/>
              <a:ext cx="501080" cy="8570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1" name="圆角矩形 350"/>
          <p:cNvSpPr/>
          <p:nvPr/>
        </p:nvSpPr>
        <p:spPr>
          <a:xfrm>
            <a:off x="3553565" y="1729047"/>
            <a:ext cx="5162932" cy="4136445"/>
          </a:xfrm>
          <a:prstGeom prst="roundRect">
            <a:avLst>
              <a:gd name="adj" fmla="val 5094"/>
            </a:avLst>
          </a:prstGeom>
          <a:noFill/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圆角矩形 351"/>
          <p:cNvSpPr/>
          <p:nvPr/>
        </p:nvSpPr>
        <p:spPr>
          <a:xfrm>
            <a:off x="3688549" y="2750193"/>
            <a:ext cx="3416765" cy="2757448"/>
          </a:xfrm>
          <a:prstGeom prst="roundRect">
            <a:avLst>
              <a:gd name="adj" fmla="val 5094"/>
            </a:avLst>
          </a:prstGeom>
          <a:noFill/>
          <a:ln w="12700">
            <a:solidFill>
              <a:srgbClr val="0F558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2" name="圆角矩形 361"/>
          <p:cNvSpPr/>
          <p:nvPr/>
        </p:nvSpPr>
        <p:spPr>
          <a:xfrm>
            <a:off x="3959709" y="2832636"/>
            <a:ext cx="1412173" cy="2482949"/>
          </a:xfrm>
          <a:prstGeom prst="roundRect">
            <a:avLst>
              <a:gd name="adj" fmla="val 5094"/>
            </a:avLst>
          </a:prstGeom>
          <a:noFill/>
          <a:ln w="12700">
            <a:solidFill>
              <a:srgbClr val="70AD4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0172701" y="5596966"/>
            <a:ext cx="755122" cy="338677"/>
          </a:xfrm>
          <a:prstGeom prst="roundRect">
            <a:avLst>
              <a:gd name="adj" fmla="val 5094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76928" y="5636674"/>
            <a:ext cx="8075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访问权限</a:t>
            </a:r>
            <a:endParaRPr lang="zh-CN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0184524" y="5066883"/>
            <a:ext cx="743299" cy="338677"/>
          </a:xfrm>
          <a:prstGeom prst="roundRect">
            <a:avLst>
              <a:gd name="adj" fmla="val 5094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376928" y="5017335"/>
            <a:ext cx="7957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r>
              <a:rPr lang="en-US" altLang="zh-CN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lang="en-US" altLang="zh-CN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8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0" y="642853"/>
            <a:ext cx="4220132" cy="45719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-1" y="6417425"/>
            <a:ext cx="12192001" cy="440575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24623" y="6478985"/>
            <a:ext cx="4267377" cy="379015"/>
          </a:xfrm>
        </p:spPr>
        <p:txBody>
          <a:bodyPr>
            <a:no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基于微信小程序的企业信息展示平台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769" y1="8852" x2="15231" y2="15550"/>
                        <a14:foregroundMark x1="70308" y1="7656" x2="96308" y2="36842"/>
                        <a14:foregroundMark x1="87231" y1="79187" x2="65538" y2="94019"/>
                        <a14:foregroundMark x1="52923" y1="37799" x2="46923" y2="62440"/>
                      </a14:backgroundRemoval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90" y="3850724"/>
            <a:ext cx="4087009" cy="2628261"/>
          </a:xfrm>
          <a:prstGeom prst="roundRect">
            <a:avLst>
              <a:gd name="adj" fmla="val 41123"/>
            </a:avLst>
          </a:prstGeom>
          <a:ln>
            <a:noFill/>
          </a:ln>
          <a:effectLst>
            <a:softEdge rad="635000"/>
          </a:effectLst>
        </p:spPr>
      </p:pic>
      <p:sp>
        <p:nvSpPr>
          <p:cNvPr id="9" name="矩形 8"/>
          <p:cNvSpPr/>
          <p:nvPr/>
        </p:nvSpPr>
        <p:spPr>
          <a:xfrm>
            <a:off x="594721" y="261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研发模式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5" y="145993"/>
            <a:ext cx="419408" cy="41940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4721" y="93524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信息平台的开发模式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59441" y="1520016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迭   代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13915" y="2825089"/>
            <a:ext cx="780227" cy="258449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88383" y="2825090"/>
            <a:ext cx="780227" cy="258449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58456" y="2825090"/>
            <a:ext cx="780227" cy="258449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非核心</a:t>
            </a:r>
          </a:p>
        </p:txBody>
      </p:sp>
      <p:sp>
        <p:nvSpPr>
          <p:cNvPr id="16" name="环形箭头 15"/>
          <p:cNvSpPr/>
          <p:nvPr/>
        </p:nvSpPr>
        <p:spPr>
          <a:xfrm flipH="1">
            <a:off x="4472706" y="1936807"/>
            <a:ext cx="2024584" cy="2015964"/>
          </a:xfrm>
          <a:prstGeom prst="circularArrow">
            <a:avLst>
              <a:gd name="adj1" fmla="val 11283"/>
              <a:gd name="adj2" fmla="val 1025464"/>
              <a:gd name="adj3" fmla="val 21039573"/>
              <a:gd name="adj4" fmla="val 1260528"/>
              <a:gd name="adj5" fmla="val 12519"/>
            </a:avLst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环形箭头 16"/>
          <p:cNvSpPr/>
          <p:nvPr/>
        </p:nvSpPr>
        <p:spPr>
          <a:xfrm flipH="1">
            <a:off x="2309135" y="1943157"/>
            <a:ext cx="2024584" cy="2015964"/>
          </a:xfrm>
          <a:prstGeom prst="circularArrow">
            <a:avLst>
              <a:gd name="adj1" fmla="val 11283"/>
              <a:gd name="adj2" fmla="val 1025464"/>
              <a:gd name="adj3" fmla="val 21039573"/>
              <a:gd name="adj4" fmla="val 1260528"/>
              <a:gd name="adj5" fmla="val 12519"/>
            </a:avLst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环形箭头 17"/>
          <p:cNvSpPr/>
          <p:nvPr/>
        </p:nvSpPr>
        <p:spPr>
          <a:xfrm flipH="1">
            <a:off x="6636277" y="1936807"/>
            <a:ext cx="2024584" cy="2015964"/>
          </a:xfrm>
          <a:prstGeom prst="circularArrow">
            <a:avLst>
              <a:gd name="adj1" fmla="val 11283"/>
              <a:gd name="adj2" fmla="val 1025464"/>
              <a:gd name="adj3" fmla="val 21039573"/>
              <a:gd name="adj4" fmla="val 1260528"/>
              <a:gd name="adj5" fmla="val 12519"/>
            </a:avLst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269694" y="3643162"/>
            <a:ext cx="5040290" cy="177296"/>
          </a:xfrm>
          <a:prstGeom prst="rightArrow">
            <a:avLst>
              <a:gd name="adj1" fmla="val 100000"/>
              <a:gd name="adj2" fmla="val 141453"/>
            </a:avLst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箭头 19"/>
          <p:cNvSpPr/>
          <p:nvPr/>
        </p:nvSpPr>
        <p:spPr>
          <a:xfrm>
            <a:off x="4090761" y="2085147"/>
            <a:ext cx="624114" cy="328739"/>
          </a:xfrm>
          <a:prstGeom prst="leftArrow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>
            <a:off x="6231362" y="2085147"/>
            <a:ext cx="624114" cy="328739"/>
          </a:xfrm>
          <a:prstGeom prst="leftArrow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箭头 21"/>
          <p:cNvSpPr/>
          <p:nvPr/>
        </p:nvSpPr>
        <p:spPr>
          <a:xfrm rot="9335293">
            <a:off x="6325199" y="4110380"/>
            <a:ext cx="1327634" cy="328739"/>
          </a:xfrm>
          <a:prstGeom prst="leftArrow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环形箭头 22"/>
          <p:cNvSpPr/>
          <p:nvPr/>
        </p:nvSpPr>
        <p:spPr>
          <a:xfrm flipH="1">
            <a:off x="4472706" y="4234498"/>
            <a:ext cx="2024584" cy="2015964"/>
          </a:xfrm>
          <a:prstGeom prst="circularArrow">
            <a:avLst>
              <a:gd name="adj1" fmla="val 11283"/>
              <a:gd name="adj2" fmla="val 1025464"/>
              <a:gd name="adj3" fmla="val 21039573"/>
              <a:gd name="adj4" fmla="val 1260528"/>
              <a:gd name="adj5" fmla="val 12519"/>
            </a:avLst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94884" y="5122781"/>
            <a:ext cx="780227" cy="258449"/>
          </a:xfrm>
          <a:prstGeom prst="roundRect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成品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21164" y="1929086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84735" y="1929086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52722" y="4052267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94442" y="3289750"/>
            <a:ext cx="4539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51510" y="3289750"/>
            <a:ext cx="4539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21583" y="3289750"/>
            <a:ext cx="4539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58010" y="5587441"/>
            <a:ext cx="4539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左箭头 31"/>
          <p:cNvSpPr/>
          <p:nvPr/>
        </p:nvSpPr>
        <p:spPr>
          <a:xfrm rot="5400000">
            <a:off x="5287067" y="3935988"/>
            <a:ext cx="419082" cy="328739"/>
          </a:xfrm>
          <a:prstGeom prst="leftArrow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箭头 32"/>
          <p:cNvSpPr/>
          <p:nvPr/>
        </p:nvSpPr>
        <p:spPr>
          <a:xfrm rot="1727287">
            <a:off x="3406035" y="4111145"/>
            <a:ext cx="1310679" cy="328739"/>
          </a:xfrm>
          <a:prstGeom prst="leftArrow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20130467">
            <a:off x="6593177" y="4014580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 rot="1771370">
            <a:off x="4001620" y="4016388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手杖形箭头 35"/>
          <p:cNvSpPr/>
          <p:nvPr/>
        </p:nvSpPr>
        <p:spPr>
          <a:xfrm rot="5400000">
            <a:off x="6742101" y="3609427"/>
            <a:ext cx="1738221" cy="1805386"/>
          </a:xfrm>
          <a:prstGeom prst="uturnArrow">
            <a:avLst>
              <a:gd name="adj1" fmla="val 9946"/>
              <a:gd name="adj2" fmla="val 9852"/>
              <a:gd name="adj3" fmla="val 37474"/>
              <a:gd name="adj4" fmla="val 24582"/>
              <a:gd name="adj5" fmla="val 100000"/>
            </a:avLst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0" y="642853"/>
            <a:ext cx="4220132" cy="45719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-1" y="6417425"/>
            <a:ext cx="12192001" cy="440575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24623" y="6478985"/>
            <a:ext cx="4267377" cy="379015"/>
          </a:xfrm>
        </p:spPr>
        <p:txBody>
          <a:bodyPr>
            <a:no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基于微信小程序的企业信息展示平台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769" y1="8852" x2="15231" y2="15550"/>
                        <a14:foregroundMark x1="70308" y1="7656" x2="96308" y2="36842"/>
                        <a14:foregroundMark x1="87231" y1="79187" x2="65538" y2="94019"/>
                        <a14:foregroundMark x1="52923" y1="37799" x2="46923" y2="62440"/>
                      </a14:backgroundRemoval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60" y="3395406"/>
            <a:ext cx="4795040" cy="3083579"/>
          </a:xfrm>
          <a:prstGeom prst="roundRect">
            <a:avLst>
              <a:gd name="adj" fmla="val 41123"/>
            </a:avLst>
          </a:prstGeom>
          <a:ln>
            <a:noFill/>
          </a:ln>
          <a:effectLst>
            <a:softEdge rad="635000"/>
          </a:effectLst>
        </p:spPr>
      </p:pic>
      <p:sp>
        <p:nvSpPr>
          <p:cNvPr id="9" name="矩形 8"/>
          <p:cNvSpPr/>
          <p:nvPr/>
        </p:nvSpPr>
        <p:spPr>
          <a:xfrm>
            <a:off x="594721" y="261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预期计划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5" y="145993"/>
            <a:ext cx="419408" cy="419408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186045" y="1269008"/>
            <a:ext cx="8438414" cy="4810471"/>
            <a:chOff x="211365" y="1257300"/>
            <a:chExt cx="7282472" cy="4810471"/>
          </a:xfrm>
        </p:grpSpPr>
        <p:sp>
          <p:nvSpPr>
            <p:cNvPr id="38" name="矩形 37"/>
            <p:cNvSpPr/>
            <p:nvPr/>
          </p:nvSpPr>
          <p:spPr>
            <a:xfrm>
              <a:off x="211365" y="1257300"/>
              <a:ext cx="6605814" cy="3852333"/>
            </a:xfrm>
            <a:prstGeom prst="rect">
              <a:avLst/>
            </a:prstGeom>
            <a:noFill/>
          </p:spPr>
        </p:sp>
        <p:sp>
          <p:nvSpPr>
            <p:cNvPr id="39" name="直角上箭头 38"/>
            <p:cNvSpPr/>
            <p:nvPr/>
          </p:nvSpPr>
          <p:spPr>
            <a:xfrm rot="5400000">
              <a:off x="508246" y="2099309"/>
              <a:ext cx="739467" cy="84185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任意多边形 39"/>
            <p:cNvSpPr/>
            <p:nvPr/>
          </p:nvSpPr>
          <p:spPr>
            <a:xfrm>
              <a:off x="312332" y="1279595"/>
              <a:ext cx="1244827" cy="871339"/>
            </a:xfrm>
            <a:custGeom>
              <a:avLst/>
              <a:gdLst>
                <a:gd name="connsiteX0" fmla="*/ 0 w 1244827"/>
                <a:gd name="connsiteY0" fmla="*/ 145252 h 871339"/>
                <a:gd name="connsiteX1" fmla="*/ 145252 w 1244827"/>
                <a:gd name="connsiteY1" fmla="*/ 0 h 871339"/>
                <a:gd name="connsiteX2" fmla="*/ 1099575 w 1244827"/>
                <a:gd name="connsiteY2" fmla="*/ 0 h 871339"/>
                <a:gd name="connsiteX3" fmla="*/ 1244827 w 1244827"/>
                <a:gd name="connsiteY3" fmla="*/ 145252 h 871339"/>
                <a:gd name="connsiteX4" fmla="*/ 1244827 w 1244827"/>
                <a:gd name="connsiteY4" fmla="*/ 726087 h 871339"/>
                <a:gd name="connsiteX5" fmla="*/ 1099575 w 1244827"/>
                <a:gd name="connsiteY5" fmla="*/ 871339 h 871339"/>
                <a:gd name="connsiteX6" fmla="*/ 145252 w 1244827"/>
                <a:gd name="connsiteY6" fmla="*/ 871339 h 871339"/>
                <a:gd name="connsiteX7" fmla="*/ 0 w 1244827"/>
                <a:gd name="connsiteY7" fmla="*/ 726087 h 871339"/>
                <a:gd name="connsiteX8" fmla="*/ 0 w 1244827"/>
                <a:gd name="connsiteY8" fmla="*/ 145252 h 87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4827" h="871339">
                  <a:moveTo>
                    <a:pt x="0" y="145252"/>
                  </a:moveTo>
                  <a:cubicBezTo>
                    <a:pt x="0" y="65032"/>
                    <a:pt x="65032" y="0"/>
                    <a:pt x="145252" y="0"/>
                  </a:cubicBezTo>
                  <a:lnTo>
                    <a:pt x="1099575" y="0"/>
                  </a:lnTo>
                  <a:cubicBezTo>
                    <a:pt x="1179795" y="0"/>
                    <a:pt x="1244827" y="65032"/>
                    <a:pt x="1244827" y="145252"/>
                  </a:cubicBezTo>
                  <a:lnTo>
                    <a:pt x="1244827" y="726087"/>
                  </a:lnTo>
                  <a:cubicBezTo>
                    <a:pt x="1244827" y="806307"/>
                    <a:pt x="1179795" y="871339"/>
                    <a:pt x="1099575" y="871339"/>
                  </a:cubicBezTo>
                  <a:lnTo>
                    <a:pt x="145252" y="871339"/>
                  </a:lnTo>
                  <a:cubicBezTo>
                    <a:pt x="65032" y="871339"/>
                    <a:pt x="0" y="806307"/>
                    <a:pt x="0" y="726087"/>
                  </a:cubicBezTo>
                  <a:lnTo>
                    <a:pt x="0" y="145252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123" tIns="111123" rIns="111123" bIns="11112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需求商讨</a:t>
              </a:r>
              <a:endPara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624794" y="1362697"/>
              <a:ext cx="4681320" cy="704254"/>
            </a:xfrm>
            <a:custGeom>
              <a:avLst/>
              <a:gdLst>
                <a:gd name="connsiteX0" fmla="*/ 0 w 905369"/>
                <a:gd name="connsiteY0" fmla="*/ 0 h 704254"/>
                <a:gd name="connsiteX1" fmla="*/ 905369 w 905369"/>
                <a:gd name="connsiteY1" fmla="*/ 0 h 704254"/>
                <a:gd name="connsiteX2" fmla="*/ 905369 w 905369"/>
                <a:gd name="connsiteY2" fmla="*/ 704254 h 704254"/>
                <a:gd name="connsiteX3" fmla="*/ 0 w 905369"/>
                <a:gd name="connsiteY3" fmla="*/ 704254 h 704254"/>
                <a:gd name="connsiteX4" fmla="*/ 0 w 905369"/>
                <a:gd name="connsiteY4" fmla="*/ 0 h 70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369" h="704254">
                  <a:moveTo>
                    <a:pt x="0" y="0"/>
                  </a:moveTo>
                  <a:lnTo>
                    <a:pt x="905369" y="0"/>
                  </a:lnTo>
                  <a:lnTo>
                    <a:pt x="905369" y="704254"/>
                  </a:lnTo>
                  <a:lnTo>
                    <a:pt x="0" y="704254"/>
                  </a:lnTo>
                  <a:lnTo>
                    <a:pt x="0" y="0"/>
                  </a:lnTo>
                  <a:close/>
                </a:path>
              </a:pathLst>
            </a:custGeom>
            <a:effectLst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400" kern="1200" dirty="0" smtClean="0">
                  <a:effectLst>
                    <a:outerShdw blurRad="330200" sx="102000" sy="102000" algn="ctr" rotWithShape="0">
                      <a:schemeClr val="bg1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总体架构规划、各模块可行性分析、小程序权限、素材收集等前期准备</a:t>
              </a:r>
              <a:endParaRPr lang="zh-CN" altLang="en-US" sz="1400" kern="1200" dirty="0">
                <a:effectLst>
                  <a:outerShdw blurRad="3302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直角上箭头 41"/>
            <p:cNvSpPr/>
            <p:nvPr/>
          </p:nvSpPr>
          <p:spPr>
            <a:xfrm rot="5400000">
              <a:off x="1540340" y="3078110"/>
              <a:ext cx="739467" cy="84185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任意多边形 42"/>
            <p:cNvSpPr/>
            <p:nvPr/>
          </p:nvSpPr>
          <p:spPr>
            <a:xfrm>
              <a:off x="1344428" y="2258396"/>
              <a:ext cx="1244827" cy="871339"/>
            </a:xfrm>
            <a:custGeom>
              <a:avLst/>
              <a:gdLst>
                <a:gd name="connsiteX0" fmla="*/ 0 w 1244827"/>
                <a:gd name="connsiteY0" fmla="*/ 145252 h 871339"/>
                <a:gd name="connsiteX1" fmla="*/ 145252 w 1244827"/>
                <a:gd name="connsiteY1" fmla="*/ 0 h 871339"/>
                <a:gd name="connsiteX2" fmla="*/ 1099575 w 1244827"/>
                <a:gd name="connsiteY2" fmla="*/ 0 h 871339"/>
                <a:gd name="connsiteX3" fmla="*/ 1244827 w 1244827"/>
                <a:gd name="connsiteY3" fmla="*/ 145252 h 871339"/>
                <a:gd name="connsiteX4" fmla="*/ 1244827 w 1244827"/>
                <a:gd name="connsiteY4" fmla="*/ 726087 h 871339"/>
                <a:gd name="connsiteX5" fmla="*/ 1099575 w 1244827"/>
                <a:gd name="connsiteY5" fmla="*/ 871339 h 871339"/>
                <a:gd name="connsiteX6" fmla="*/ 145252 w 1244827"/>
                <a:gd name="connsiteY6" fmla="*/ 871339 h 871339"/>
                <a:gd name="connsiteX7" fmla="*/ 0 w 1244827"/>
                <a:gd name="connsiteY7" fmla="*/ 726087 h 871339"/>
                <a:gd name="connsiteX8" fmla="*/ 0 w 1244827"/>
                <a:gd name="connsiteY8" fmla="*/ 145252 h 87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4827" h="871339">
                  <a:moveTo>
                    <a:pt x="0" y="145252"/>
                  </a:moveTo>
                  <a:cubicBezTo>
                    <a:pt x="0" y="65032"/>
                    <a:pt x="65032" y="0"/>
                    <a:pt x="145252" y="0"/>
                  </a:cubicBezTo>
                  <a:lnTo>
                    <a:pt x="1099575" y="0"/>
                  </a:lnTo>
                  <a:cubicBezTo>
                    <a:pt x="1179795" y="0"/>
                    <a:pt x="1244827" y="65032"/>
                    <a:pt x="1244827" y="145252"/>
                  </a:cubicBezTo>
                  <a:lnTo>
                    <a:pt x="1244827" y="726087"/>
                  </a:lnTo>
                  <a:cubicBezTo>
                    <a:pt x="1244827" y="806307"/>
                    <a:pt x="1179795" y="871339"/>
                    <a:pt x="1099575" y="871339"/>
                  </a:cubicBezTo>
                  <a:lnTo>
                    <a:pt x="145252" y="871339"/>
                  </a:lnTo>
                  <a:cubicBezTo>
                    <a:pt x="65032" y="871339"/>
                    <a:pt x="0" y="806307"/>
                    <a:pt x="0" y="726087"/>
                  </a:cubicBezTo>
                  <a:lnTo>
                    <a:pt x="0" y="145252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123" tIns="111123" rIns="111123" bIns="11112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2656888" y="2341498"/>
              <a:ext cx="4266234" cy="704254"/>
            </a:xfrm>
            <a:custGeom>
              <a:avLst/>
              <a:gdLst>
                <a:gd name="connsiteX0" fmla="*/ 0 w 905369"/>
                <a:gd name="connsiteY0" fmla="*/ 0 h 704254"/>
                <a:gd name="connsiteX1" fmla="*/ 905369 w 905369"/>
                <a:gd name="connsiteY1" fmla="*/ 0 h 704254"/>
                <a:gd name="connsiteX2" fmla="*/ 905369 w 905369"/>
                <a:gd name="connsiteY2" fmla="*/ 704254 h 704254"/>
                <a:gd name="connsiteX3" fmla="*/ 0 w 905369"/>
                <a:gd name="connsiteY3" fmla="*/ 704254 h 704254"/>
                <a:gd name="connsiteX4" fmla="*/ 0 w 905369"/>
                <a:gd name="connsiteY4" fmla="*/ 0 h 70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369" h="704254">
                  <a:moveTo>
                    <a:pt x="0" y="0"/>
                  </a:moveTo>
                  <a:lnTo>
                    <a:pt x="905369" y="0"/>
                  </a:lnTo>
                  <a:lnTo>
                    <a:pt x="905369" y="704254"/>
                  </a:lnTo>
                  <a:lnTo>
                    <a:pt x="0" y="704254"/>
                  </a:lnTo>
                  <a:lnTo>
                    <a:pt x="0" y="0"/>
                  </a:lnTo>
                  <a:close/>
                </a:path>
              </a:pathLst>
            </a:custGeom>
            <a:effectLst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400" kern="1200" dirty="0" smtClean="0">
                  <a:effectLst>
                    <a:outerShdw blurRad="330200" sx="102000" sy="102000" algn="ctr" rotWithShape="0">
                      <a:schemeClr val="bg1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静态界面、数据模型、基本功能模块等初步设计并定档</a:t>
              </a:r>
              <a:endParaRPr lang="zh-CN" altLang="en-US" sz="1400" kern="1200" dirty="0">
                <a:effectLst>
                  <a:outerShdw blurRad="3302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直角上箭头 44"/>
            <p:cNvSpPr/>
            <p:nvPr/>
          </p:nvSpPr>
          <p:spPr>
            <a:xfrm rot="5400000">
              <a:off x="2572435" y="4056911"/>
              <a:ext cx="739467" cy="84185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任意多边形 45"/>
            <p:cNvSpPr/>
            <p:nvPr/>
          </p:nvSpPr>
          <p:spPr>
            <a:xfrm>
              <a:off x="2376516" y="3237197"/>
              <a:ext cx="1244827" cy="871339"/>
            </a:xfrm>
            <a:custGeom>
              <a:avLst/>
              <a:gdLst>
                <a:gd name="connsiteX0" fmla="*/ 0 w 1244827"/>
                <a:gd name="connsiteY0" fmla="*/ 145252 h 871339"/>
                <a:gd name="connsiteX1" fmla="*/ 145252 w 1244827"/>
                <a:gd name="connsiteY1" fmla="*/ 0 h 871339"/>
                <a:gd name="connsiteX2" fmla="*/ 1099575 w 1244827"/>
                <a:gd name="connsiteY2" fmla="*/ 0 h 871339"/>
                <a:gd name="connsiteX3" fmla="*/ 1244827 w 1244827"/>
                <a:gd name="connsiteY3" fmla="*/ 145252 h 871339"/>
                <a:gd name="connsiteX4" fmla="*/ 1244827 w 1244827"/>
                <a:gd name="connsiteY4" fmla="*/ 726087 h 871339"/>
                <a:gd name="connsiteX5" fmla="*/ 1099575 w 1244827"/>
                <a:gd name="connsiteY5" fmla="*/ 871339 h 871339"/>
                <a:gd name="connsiteX6" fmla="*/ 145252 w 1244827"/>
                <a:gd name="connsiteY6" fmla="*/ 871339 h 871339"/>
                <a:gd name="connsiteX7" fmla="*/ 0 w 1244827"/>
                <a:gd name="connsiteY7" fmla="*/ 726087 h 871339"/>
                <a:gd name="connsiteX8" fmla="*/ 0 w 1244827"/>
                <a:gd name="connsiteY8" fmla="*/ 145252 h 87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4827" h="871339">
                  <a:moveTo>
                    <a:pt x="0" y="145252"/>
                  </a:moveTo>
                  <a:cubicBezTo>
                    <a:pt x="0" y="65032"/>
                    <a:pt x="65032" y="0"/>
                    <a:pt x="145252" y="0"/>
                  </a:cubicBezTo>
                  <a:lnTo>
                    <a:pt x="1099575" y="0"/>
                  </a:lnTo>
                  <a:cubicBezTo>
                    <a:pt x="1179795" y="0"/>
                    <a:pt x="1244827" y="65032"/>
                    <a:pt x="1244827" y="145252"/>
                  </a:cubicBezTo>
                  <a:lnTo>
                    <a:pt x="1244827" y="726087"/>
                  </a:lnTo>
                  <a:cubicBezTo>
                    <a:pt x="1244827" y="806307"/>
                    <a:pt x="1179795" y="871339"/>
                    <a:pt x="1099575" y="871339"/>
                  </a:cubicBezTo>
                  <a:lnTo>
                    <a:pt x="145252" y="871339"/>
                  </a:lnTo>
                  <a:cubicBezTo>
                    <a:pt x="65032" y="871339"/>
                    <a:pt x="0" y="806307"/>
                    <a:pt x="0" y="726087"/>
                  </a:cubicBezTo>
                  <a:lnTo>
                    <a:pt x="0" y="145252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123" tIns="111123" rIns="111123" bIns="11112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原型开发</a:t>
              </a:r>
              <a:endPara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3688980" y="3320299"/>
              <a:ext cx="3804857" cy="704254"/>
            </a:xfrm>
            <a:custGeom>
              <a:avLst/>
              <a:gdLst>
                <a:gd name="connsiteX0" fmla="*/ 0 w 905369"/>
                <a:gd name="connsiteY0" fmla="*/ 0 h 704254"/>
                <a:gd name="connsiteX1" fmla="*/ 905369 w 905369"/>
                <a:gd name="connsiteY1" fmla="*/ 0 h 704254"/>
                <a:gd name="connsiteX2" fmla="*/ 905369 w 905369"/>
                <a:gd name="connsiteY2" fmla="*/ 704254 h 704254"/>
                <a:gd name="connsiteX3" fmla="*/ 0 w 905369"/>
                <a:gd name="connsiteY3" fmla="*/ 704254 h 704254"/>
                <a:gd name="connsiteX4" fmla="*/ 0 w 905369"/>
                <a:gd name="connsiteY4" fmla="*/ 0 h 70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369" h="704254">
                  <a:moveTo>
                    <a:pt x="0" y="0"/>
                  </a:moveTo>
                  <a:lnTo>
                    <a:pt x="905369" y="0"/>
                  </a:lnTo>
                  <a:lnTo>
                    <a:pt x="905369" y="704254"/>
                  </a:lnTo>
                  <a:lnTo>
                    <a:pt x="0" y="704254"/>
                  </a:lnTo>
                  <a:lnTo>
                    <a:pt x="0" y="0"/>
                  </a:lnTo>
                  <a:close/>
                </a:path>
              </a:pathLst>
            </a:custGeom>
            <a:effectLst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400" kern="1200" dirty="0" smtClean="0">
                  <a:effectLst>
                    <a:outerShdw blurRad="330200" sx="102000" sy="102000" algn="ctr" rotWithShape="0">
                      <a:schemeClr val="bg1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前后端开发、前后端联调、上线测试</a:t>
              </a:r>
              <a:endParaRPr lang="zh-CN" altLang="en-US" sz="1400" kern="1200" dirty="0">
                <a:effectLst>
                  <a:outerShdw blurRad="3302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3408615" y="4215998"/>
              <a:ext cx="1244827" cy="871339"/>
            </a:xfrm>
            <a:custGeom>
              <a:avLst/>
              <a:gdLst>
                <a:gd name="connsiteX0" fmla="*/ 0 w 1244827"/>
                <a:gd name="connsiteY0" fmla="*/ 145252 h 871339"/>
                <a:gd name="connsiteX1" fmla="*/ 145252 w 1244827"/>
                <a:gd name="connsiteY1" fmla="*/ 0 h 871339"/>
                <a:gd name="connsiteX2" fmla="*/ 1099575 w 1244827"/>
                <a:gd name="connsiteY2" fmla="*/ 0 h 871339"/>
                <a:gd name="connsiteX3" fmla="*/ 1244827 w 1244827"/>
                <a:gd name="connsiteY3" fmla="*/ 145252 h 871339"/>
                <a:gd name="connsiteX4" fmla="*/ 1244827 w 1244827"/>
                <a:gd name="connsiteY4" fmla="*/ 726087 h 871339"/>
                <a:gd name="connsiteX5" fmla="*/ 1099575 w 1244827"/>
                <a:gd name="connsiteY5" fmla="*/ 871339 h 871339"/>
                <a:gd name="connsiteX6" fmla="*/ 145252 w 1244827"/>
                <a:gd name="connsiteY6" fmla="*/ 871339 h 871339"/>
                <a:gd name="connsiteX7" fmla="*/ 0 w 1244827"/>
                <a:gd name="connsiteY7" fmla="*/ 726087 h 871339"/>
                <a:gd name="connsiteX8" fmla="*/ 0 w 1244827"/>
                <a:gd name="connsiteY8" fmla="*/ 145252 h 87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4827" h="871339">
                  <a:moveTo>
                    <a:pt x="0" y="145252"/>
                  </a:moveTo>
                  <a:cubicBezTo>
                    <a:pt x="0" y="65032"/>
                    <a:pt x="65032" y="0"/>
                    <a:pt x="145252" y="0"/>
                  </a:cubicBezTo>
                  <a:lnTo>
                    <a:pt x="1099575" y="0"/>
                  </a:lnTo>
                  <a:cubicBezTo>
                    <a:pt x="1179795" y="0"/>
                    <a:pt x="1244827" y="65032"/>
                    <a:pt x="1244827" y="145252"/>
                  </a:cubicBezTo>
                  <a:lnTo>
                    <a:pt x="1244827" y="726087"/>
                  </a:lnTo>
                  <a:cubicBezTo>
                    <a:pt x="1244827" y="806307"/>
                    <a:pt x="1179795" y="871339"/>
                    <a:pt x="1099575" y="871339"/>
                  </a:cubicBezTo>
                  <a:lnTo>
                    <a:pt x="145252" y="871339"/>
                  </a:lnTo>
                  <a:cubicBezTo>
                    <a:pt x="65032" y="871339"/>
                    <a:pt x="0" y="806307"/>
                    <a:pt x="0" y="726087"/>
                  </a:cubicBezTo>
                  <a:lnTo>
                    <a:pt x="0" y="145252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123" tIns="111123" rIns="111123" bIns="11112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迭代回归</a:t>
              </a:r>
              <a:endPara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4721076" y="4299100"/>
              <a:ext cx="2720094" cy="704254"/>
            </a:xfrm>
            <a:custGeom>
              <a:avLst/>
              <a:gdLst>
                <a:gd name="connsiteX0" fmla="*/ 0 w 905369"/>
                <a:gd name="connsiteY0" fmla="*/ 0 h 704254"/>
                <a:gd name="connsiteX1" fmla="*/ 905369 w 905369"/>
                <a:gd name="connsiteY1" fmla="*/ 0 h 704254"/>
                <a:gd name="connsiteX2" fmla="*/ 905369 w 905369"/>
                <a:gd name="connsiteY2" fmla="*/ 704254 h 704254"/>
                <a:gd name="connsiteX3" fmla="*/ 0 w 905369"/>
                <a:gd name="connsiteY3" fmla="*/ 704254 h 704254"/>
                <a:gd name="connsiteX4" fmla="*/ 0 w 905369"/>
                <a:gd name="connsiteY4" fmla="*/ 0 h 70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369" h="704254">
                  <a:moveTo>
                    <a:pt x="0" y="0"/>
                  </a:moveTo>
                  <a:lnTo>
                    <a:pt x="905369" y="0"/>
                  </a:lnTo>
                  <a:lnTo>
                    <a:pt x="905369" y="704254"/>
                  </a:lnTo>
                  <a:lnTo>
                    <a:pt x="0" y="704254"/>
                  </a:lnTo>
                  <a:lnTo>
                    <a:pt x="0" y="0"/>
                  </a:lnTo>
                  <a:close/>
                </a:path>
              </a:pathLst>
            </a:custGeom>
            <a:effectLst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400" kern="1200" dirty="0" smtClean="0">
                  <a:effectLst>
                    <a:outerShdw blurRad="330200" sx="102000" sy="102000" algn="ctr" rotWithShape="0">
                      <a:schemeClr val="bg1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用户测试、需求变更迭代</a:t>
              </a:r>
              <a:endParaRPr lang="zh-CN" altLang="en-US" sz="1400" kern="1200" dirty="0">
                <a:effectLst>
                  <a:outerShdw blurRad="3302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直角上箭头 49"/>
            <p:cNvSpPr/>
            <p:nvPr/>
          </p:nvSpPr>
          <p:spPr>
            <a:xfrm rot="5400000">
              <a:off x="3709050" y="5037345"/>
              <a:ext cx="739467" cy="84185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任意多边形 50"/>
            <p:cNvSpPr/>
            <p:nvPr/>
          </p:nvSpPr>
          <p:spPr>
            <a:xfrm>
              <a:off x="4545230" y="5196432"/>
              <a:ext cx="1244827" cy="871339"/>
            </a:xfrm>
            <a:custGeom>
              <a:avLst/>
              <a:gdLst>
                <a:gd name="connsiteX0" fmla="*/ 0 w 1244827"/>
                <a:gd name="connsiteY0" fmla="*/ 145252 h 871339"/>
                <a:gd name="connsiteX1" fmla="*/ 145252 w 1244827"/>
                <a:gd name="connsiteY1" fmla="*/ 0 h 871339"/>
                <a:gd name="connsiteX2" fmla="*/ 1099575 w 1244827"/>
                <a:gd name="connsiteY2" fmla="*/ 0 h 871339"/>
                <a:gd name="connsiteX3" fmla="*/ 1244827 w 1244827"/>
                <a:gd name="connsiteY3" fmla="*/ 145252 h 871339"/>
                <a:gd name="connsiteX4" fmla="*/ 1244827 w 1244827"/>
                <a:gd name="connsiteY4" fmla="*/ 726087 h 871339"/>
                <a:gd name="connsiteX5" fmla="*/ 1099575 w 1244827"/>
                <a:gd name="connsiteY5" fmla="*/ 871339 h 871339"/>
                <a:gd name="connsiteX6" fmla="*/ 145252 w 1244827"/>
                <a:gd name="connsiteY6" fmla="*/ 871339 h 871339"/>
                <a:gd name="connsiteX7" fmla="*/ 0 w 1244827"/>
                <a:gd name="connsiteY7" fmla="*/ 726087 h 871339"/>
                <a:gd name="connsiteX8" fmla="*/ 0 w 1244827"/>
                <a:gd name="connsiteY8" fmla="*/ 145252 h 87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4827" h="871339">
                  <a:moveTo>
                    <a:pt x="0" y="145252"/>
                  </a:moveTo>
                  <a:cubicBezTo>
                    <a:pt x="0" y="65032"/>
                    <a:pt x="65032" y="0"/>
                    <a:pt x="145252" y="0"/>
                  </a:cubicBezTo>
                  <a:lnTo>
                    <a:pt x="1099575" y="0"/>
                  </a:lnTo>
                  <a:cubicBezTo>
                    <a:pt x="1179795" y="0"/>
                    <a:pt x="1244827" y="65032"/>
                    <a:pt x="1244827" y="145252"/>
                  </a:cubicBezTo>
                  <a:lnTo>
                    <a:pt x="1244827" y="726087"/>
                  </a:lnTo>
                  <a:cubicBezTo>
                    <a:pt x="1244827" y="806307"/>
                    <a:pt x="1179795" y="871339"/>
                    <a:pt x="1099575" y="871339"/>
                  </a:cubicBezTo>
                  <a:lnTo>
                    <a:pt x="145252" y="871339"/>
                  </a:lnTo>
                  <a:cubicBezTo>
                    <a:pt x="65032" y="871339"/>
                    <a:pt x="0" y="806307"/>
                    <a:pt x="0" y="726087"/>
                  </a:cubicBezTo>
                  <a:lnTo>
                    <a:pt x="0" y="145252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123" tIns="111123" rIns="111123" bIns="11112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成品</a:t>
              </a:r>
              <a:r>
                <a:rPr lang="en-US" altLang="zh-CN" sz="18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  <a:endPara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6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415</Words>
  <Application>Microsoft Office PowerPoint</Application>
  <PresentationFormat>宽屏</PresentationFormat>
  <Paragraphs>155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Office 主题</vt:lpstr>
      <vt:lpstr>建筑企业信息平台简介</vt:lpstr>
      <vt:lpstr>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通用企业信息展示平台概览</dc:title>
  <dc:creator>王洁源</dc:creator>
  <cp:lastModifiedBy>王洁源</cp:lastModifiedBy>
  <cp:revision>126</cp:revision>
  <dcterms:created xsi:type="dcterms:W3CDTF">2018-03-18T11:39:35Z</dcterms:created>
  <dcterms:modified xsi:type="dcterms:W3CDTF">2018-03-22T18:06:32Z</dcterms:modified>
</cp:coreProperties>
</file>