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atrick Hand"/>
      <p:regular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1893">
          <p15:clr>
            <a:srgbClr val="9AA0A6"/>
          </p15:clr>
        </p15:guide>
        <p15:guide id="3" orient="horz" pos="816">
          <p15:clr>
            <a:srgbClr val="9AA0A6"/>
          </p15:clr>
        </p15:guide>
        <p15:guide id="4" orient="horz" pos="629">
          <p15:clr>
            <a:srgbClr val="9AA0A6"/>
          </p15:clr>
        </p15:guide>
        <p15:guide id="5" orient="horz" pos="12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CB03B5-22C1-4C87-8BFC-198C44DE38DF}">
  <a:tblStyle styleId="{53CB03B5-22C1-4C87-8BFC-198C44DE38D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1893" orient="horz"/>
        <p:guide pos="816" orient="horz"/>
        <p:guide pos="629" orient="horz"/>
        <p:guide pos="12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atrickHand-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50c9be0e6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50c9be0e6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0c9be0e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0c9be0e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50c9be0e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50c9be0e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50c9be0e6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50c9be0e6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50c9be0e6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50c9be0e6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0c9be0e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0c9be0e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50c9be0e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50c9be0e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50c9be0e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50c9be0e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50c9be0e6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50c9be0e6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50c9be0e6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50c9be0e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8202635d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202635d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50c9be0e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50c9be0e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50c9be0e6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50c9be0e6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50c9be0e6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50c9be0e6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0c9be0e6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0c9be0e6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50c9be0e6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50c9be0e6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50c9be0e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50c9be0e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50c9be0e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50c9be0e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50c9be0e6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50c9be0e6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50c9be0e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50c9be0e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50c9be0e6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50c9be0e6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50c9be0e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50c9be0e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50c9be0e6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50c9be0e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806256" y="596650"/>
            <a:ext cx="3372300" cy="19740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Clr>
                <a:schemeClr val="accent4"/>
              </a:buClr>
              <a:buSzPts val="5200"/>
              <a:buNone/>
              <a:defRPr sz="7000">
                <a:solidFill>
                  <a:schemeClr val="accent4"/>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806432" y="2503200"/>
            <a:ext cx="3372300" cy="940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2000"/>
              <a:buFont typeface="Lato"/>
              <a:buNone/>
              <a:defRPr sz="2000">
                <a:solidFill>
                  <a:schemeClr val="dk1"/>
                </a:solidFill>
                <a:latin typeface="Lato"/>
                <a:ea typeface="Lato"/>
                <a:cs typeface="Lato"/>
                <a:sym typeface="Lato"/>
              </a:defRPr>
            </a:lvl9pPr>
          </a:lstStyle>
          <a:p/>
        </p:txBody>
      </p:sp>
      <p:sp>
        <p:nvSpPr>
          <p:cNvPr id="11" name="Google Shape;11;p2"/>
          <p:cNvSpPr/>
          <p:nvPr/>
        </p:nvSpPr>
        <p:spPr>
          <a:xfrm rot="3022139">
            <a:off x="498186" y="272313"/>
            <a:ext cx="4797808" cy="4577462"/>
          </a:xfrm>
          <a:custGeom>
            <a:rect b="b" l="l" r="r" t="t"/>
            <a:pathLst>
              <a:path extrusionOk="0" h="40007" w="41934">
                <a:moveTo>
                  <a:pt x="19764" y="0"/>
                </a:moveTo>
                <a:cubicBezTo>
                  <a:pt x="12673" y="0"/>
                  <a:pt x="7464" y="5761"/>
                  <a:pt x="3836" y="11832"/>
                </a:cubicBezTo>
                <a:cubicBezTo>
                  <a:pt x="1729" y="15380"/>
                  <a:pt x="15" y="19564"/>
                  <a:pt x="1" y="24294"/>
                </a:cubicBezTo>
                <a:cubicBezTo>
                  <a:pt x="1" y="26310"/>
                  <a:pt x="440" y="28538"/>
                  <a:pt x="1440" y="30404"/>
                </a:cubicBezTo>
                <a:cubicBezTo>
                  <a:pt x="2502" y="32374"/>
                  <a:pt x="4124" y="33860"/>
                  <a:pt x="5776" y="35043"/>
                </a:cubicBezTo>
                <a:cubicBezTo>
                  <a:pt x="9809" y="37907"/>
                  <a:pt x="14554" y="39166"/>
                  <a:pt x="18874" y="39772"/>
                </a:cubicBezTo>
                <a:cubicBezTo>
                  <a:pt x="19980" y="39927"/>
                  <a:pt x="21071" y="40006"/>
                  <a:pt x="22144" y="40006"/>
                </a:cubicBezTo>
                <a:cubicBezTo>
                  <a:pt x="25383" y="40006"/>
                  <a:pt x="28455" y="39282"/>
                  <a:pt x="31245" y="37711"/>
                </a:cubicBezTo>
                <a:cubicBezTo>
                  <a:pt x="35247" y="35451"/>
                  <a:pt x="38174" y="31525"/>
                  <a:pt x="39795" y="26674"/>
                </a:cubicBezTo>
                <a:cubicBezTo>
                  <a:pt x="41418" y="21868"/>
                  <a:pt x="41933" y="16093"/>
                  <a:pt x="38841" y="10922"/>
                </a:cubicBezTo>
                <a:cubicBezTo>
                  <a:pt x="34596" y="3797"/>
                  <a:pt x="27030" y="401"/>
                  <a:pt x="20542" y="23"/>
                </a:cubicBezTo>
                <a:cubicBezTo>
                  <a:pt x="20280" y="8"/>
                  <a:pt x="20021" y="0"/>
                  <a:pt x="197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2" name="Shape 162"/>
        <p:cNvGrpSpPr/>
        <p:nvPr/>
      </p:nvGrpSpPr>
      <p:grpSpPr>
        <a:xfrm>
          <a:off x="0" y="0"/>
          <a:ext cx="0" cy="0"/>
          <a:chOff x="0" y="0"/>
          <a:chExt cx="0" cy="0"/>
        </a:xfrm>
      </p:grpSpPr>
      <p:sp>
        <p:nvSpPr>
          <p:cNvPr id="163" name="Google Shape;163;p11"/>
          <p:cNvSpPr/>
          <p:nvPr/>
        </p:nvSpPr>
        <p:spPr>
          <a:xfrm flipH="1" rot="10800000">
            <a:off x="6724666" y="3110583"/>
            <a:ext cx="2419346"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txBox="1"/>
          <p:nvPr>
            <p:ph hasCustomPrompt="1" type="title"/>
          </p:nvPr>
        </p:nvSpPr>
        <p:spPr>
          <a:xfrm>
            <a:off x="2857800" y="2109067"/>
            <a:ext cx="3415500" cy="1185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10000"/>
              <a:buNone/>
              <a:defRPr sz="12000"/>
            </a:lvl1pPr>
            <a:lvl2pPr lvl="1" rtl="0" algn="ctr">
              <a:spcBef>
                <a:spcPts val="0"/>
              </a:spcBef>
              <a:spcAft>
                <a:spcPts val="0"/>
              </a:spcAft>
              <a:buClr>
                <a:schemeClr val="accent6"/>
              </a:buClr>
              <a:buSzPts val="10000"/>
              <a:buNone/>
              <a:defRPr sz="10000">
                <a:solidFill>
                  <a:schemeClr val="accent6"/>
                </a:solidFill>
              </a:defRPr>
            </a:lvl2pPr>
            <a:lvl3pPr lvl="2" rtl="0" algn="ctr">
              <a:spcBef>
                <a:spcPts val="0"/>
              </a:spcBef>
              <a:spcAft>
                <a:spcPts val="0"/>
              </a:spcAft>
              <a:buClr>
                <a:schemeClr val="accent6"/>
              </a:buClr>
              <a:buSzPts val="10000"/>
              <a:buNone/>
              <a:defRPr sz="10000">
                <a:solidFill>
                  <a:schemeClr val="accent6"/>
                </a:solidFill>
              </a:defRPr>
            </a:lvl3pPr>
            <a:lvl4pPr lvl="3" rtl="0" algn="ctr">
              <a:spcBef>
                <a:spcPts val="0"/>
              </a:spcBef>
              <a:spcAft>
                <a:spcPts val="0"/>
              </a:spcAft>
              <a:buClr>
                <a:schemeClr val="accent6"/>
              </a:buClr>
              <a:buSzPts val="10000"/>
              <a:buNone/>
              <a:defRPr sz="10000">
                <a:solidFill>
                  <a:schemeClr val="accent6"/>
                </a:solidFill>
              </a:defRPr>
            </a:lvl4pPr>
            <a:lvl5pPr lvl="4" rtl="0" algn="ctr">
              <a:spcBef>
                <a:spcPts val="0"/>
              </a:spcBef>
              <a:spcAft>
                <a:spcPts val="0"/>
              </a:spcAft>
              <a:buClr>
                <a:schemeClr val="accent6"/>
              </a:buClr>
              <a:buSzPts val="10000"/>
              <a:buNone/>
              <a:defRPr sz="10000">
                <a:solidFill>
                  <a:schemeClr val="accent6"/>
                </a:solidFill>
              </a:defRPr>
            </a:lvl5pPr>
            <a:lvl6pPr lvl="5" rtl="0" algn="ctr">
              <a:spcBef>
                <a:spcPts val="0"/>
              </a:spcBef>
              <a:spcAft>
                <a:spcPts val="0"/>
              </a:spcAft>
              <a:buClr>
                <a:schemeClr val="accent6"/>
              </a:buClr>
              <a:buSzPts val="10000"/>
              <a:buNone/>
              <a:defRPr sz="10000">
                <a:solidFill>
                  <a:schemeClr val="accent6"/>
                </a:solidFill>
              </a:defRPr>
            </a:lvl6pPr>
            <a:lvl7pPr lvl="6" rtl="0" algn="ctr">
              <a:spcBef>
                <a:spcPts val="0"/>
              </a:spcBef>
              <a:spcAft>
                <a:spcPts val="0"/>
              </a:spcAft>
              <a:buClr>
                <a:schemeClr val="accent6"/>
              </a:buClr>
              <a:buSzPts val="10000"/>
              <a:buNone/>
              <a:defRPr sz="10000">
                <a:solidFill>
                  <a:schemeClr val="accent6"/>
                </a:solidFill>
              </a:defRPr>
            </a:lvl7pPr>
            <a:lvl8pPr lvl="7" rtl="0" algn="ctr">
              <a:spcBef>
                <a:spcPts val="0"/>
              </a:spcBef>
              <a:spcAft>
                <a:spcPts val="0"/>
              </a:spcAft>
              <a:buClr>
                <a:schemeClr val="accent6"/>
              </a:buClr>
              <a:buSzPts val="10000"/>
              <a:buNone/>
              <a:defRPr sz="10000">
                <a:solidFill>
                  <a:schemeClr val="accent6"/>
                </a:solidFill>
              </a:defRPr>
            </a:lvl8pPr>
            <a:lvl9pPr lvl="8" rtl="0" algn="ctr">
              <a:spcBef>
                <a:spcPts val="0"/>
              </a:spcBef>
              <a:spcAft>
                <a:spcPts val="0"/>
              </a:spcAft>
              <a:buClr>
                <a:schemeClr val="accent6"/>
              </a:buClr>
              <a:buSzPts val="10000"/>
              <a:buNone/>
              <a:defRPr sz="10000">
                <a:solidFill>
                  <a:schemeClr val="accent6"/>
                </a:solidFill>
              </a:defRPr>
            </a:lvl9pPr>
          </a:lstStyle>
          <a:p>
            <a:r>
              <a:t>xx%</a:t>
            </a:r>
          </a:p>
        </p:txBody>
      </p:sp>
      <p:sp>
        <p:nvSpPr>
          <p:cNvPr id="165" name="Google Shape;165;p11"/>
          <p:cNvSpPr/>
          <p:nvPr/>
        </p:nvSpPr>
        <p:spPr>
          <a:xfrm flipH="1">
            <a:off x="-9513" y="-9525"/>
            <a:ext cx="2438372"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txBox="1"/>
          <p:nvPr>
            <p:ph idx="2" type="title"/>
          </p:nvPr>
        </p:nvSpPr>
        <p:spPr>
          <a:xfrm>
            <a:off x="742950" y="422181"/>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167" name="Google Shape;167;p11"/>
          <p:cNvSpPr txBox="1"/>
          <p:nvPr>
            <p:ph idx="1" type="subTitle"/>
          </p:nvPr>
        </p:nvSpPr>
        <p:spPr>
          <a:xfrm>
            <a:off x="2710029" y="3315995"/>
            <a:ext cx="3719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168" name="Google Shape;168;p11"/>
          <p:cNvSpPr txBox="1"/>
          <p:nvPr>
            <p:ph idx="3" type="subTitle"/>
          </p:nvPr>
        </p:nvSpPr>
        <p:spPr>
          <a:xfrm>
            <a:off x="2710050" y="3694577"/>
            <a:ext cx="3719400" cy="56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169" name="Google Shape;169;p11"/>
          <p:cNvSpPr/>
          <p:nvPr/>
        </p:nvSpPr>
        <p:spPr>
          <a:xfrm rot="-1674623">
            <a:off x="8197226" y="3981111"/>
            <a:ext cx="315532" cy="362633"/>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ONLY_1">
    <p:spTree>
      <p:nvGrpSpPr>
        <p:cNvPr id="171" name="Shape 171"/>
        <p:cNvGrpSpPr/>
        <p:nvPr/>
      </p:nvGrpSpPr>
      <p:grpSpPr>
        <a:xfrm>
          <a:off x="0" y="0"/>
          <a:ext cx="0" cy="0"/>
          <a:chOff x="0" y="0"/>
          <a:chExt cx="0" cy="0"/>
        </a:xfrm>
      </p:grpSpPr>
      <p:sp>
        <p:nvSpPr>
          <p:cNvPr id="172" name="Google Shape;172;p13"/>
          <p:cNvSpPr/>
          <p:nvPr/>
        </p:nvSpPr>
        <p:spPr>
          <a:xfrm>
            <a:off x="-486075" y="2745925"/>
            <a:ext cx="4855163" cy="2730991"/>
          </a:xfrm>
          <a:custGeom>
            <a:rect b="b" l="l" r="r" t="t"/>
            <a:pathLst>
              <a:path extrusionOk="0" h="46890" w="70329">
                <a:moveTo>
                  <a:pt x="1" y="1"/>
                </a:moveTo>
                <a:lnTo>
                  <a:pt x="1" y="46890"/>
                </a:lnTo>
                <a:lnTo>
                  <a:pt x="70328" y="46890"/>
                </a:lnTo>
                <a:lnTo>
                  <a:pt x="70328" y="43918"/>
                </a:lnTo>
                <a:cubicBezTo>
                  <a:pt x="69797" y="43873"/>
                  <a:pt x="69282" y="43813"/>
                  <a:pt x="68766" y="43706"/>
                </a:cubicBezTo>
                <a:cubicBezTo>
                  <a:pt x="64673" y="42933"/>
                  <a:pt x="61156" y="40417"/>
                  <a:pt x="57366" y="38689"/>
                </a:cubicBezTo>
                <a:cubicBezTo>
                  <a:pt x="53315" y="36823"/>
                  <a:pt x="48865" y="35859"/>
                  <a:pt x="44409" y="35859"/>
                </a:cubicBezTo>
                <a:cubicBezTo>
                  <a:pt x="43796" y="35859"/>
                  <a:pt x="43182" y="35877"/>
                  <a:pt x="42570" y="35914"/>
                </a:cubicBezTo>
                <a:cubicBezTo>
                  <a:pt x="39295" y="36111"/>
                  <a:pt x="36067" y="36823"/>
                  <a:pt x="32792" y="36945"/>
                </a:cubicBezTo>
                <a:cubicBezTo>
                  <a:pt x="32513" y="36955"/>
                  <a:pt x="32233" y="36960"/>
                  <a:pt x="31952" y="36960"/>
                </a:cubicBezTo>
                <a:cubicBezTo>
                  <a:pt x="28922" y="36960"/>
                  <a:pt x="25827" y="36333"/>
                  <a:pt x="23468" y="34474"/>
                </a:cubicBezTo>
                <a:cubicBezTo>
                  <a:pt x="20285" y="31958"/>
                  <a:pt x="19057" y="27667"/>
                  <a:pt x="18663" y="23620"/>
                </a:cubicBezTo>
                <a:cubicBezTo>
                  <a:pt x="18269" y="19571"/>
                  <a:pt x="18481" y="15418"/>
                  <a:pt x="17359" y="11506"/>
                </a:cubicBezTo>
                <a:cubicBezTo>
                  <a:pt x="16070" y="7019"/>
                  <a:pt x="12933" y="3077"/>
                  <a:pt x="8824" y="880"/>
                </a:cubicBezTo>
                <a:cubicBezTo>
                  <a:pt x="8187" y="546"/>
                  <a:pt x="7550" y="258"/>
                  <a:pt x="6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6711445" y="-9517"/>
            <a:ext cx="2442083"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txBox="1"/>
          <p:nvPr>
            <p:ph type="title"/>
          </p:nvPr>
        </p:nvSpPr>
        <p:spPr>
          <a:xfrm>
            <a:off x="311700" y="425904"/>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solidFill>
                  <a:srgbClr val="E9528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13"/>
          <p:cNvSpPr txBox="1"/>
          <p:nvPr>
            <p:ph idx="1" type="subTitle"/>
          </p:nvPr>
        </p:nvSpPr>
        <p:spPr>
          <a:xfrm>
            <a:off x="6038125" y="2392459"/>
            <a:ext cx="1863000" cy="454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0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 name="Google Shape;176;p13"/>
          <p:cNvSpPr txBox="1"/>
          <p:nvPr>
            <p:ph hasCustomPrompt="1" idx="2" type="title"/>
          </p:nvPr>
        </p:nvSpPr>
        <p:spPr>
          <a:xfrm>
            <a:off x="1243564" y="2243000"/>
            <a:ext cx="1830900" cy="3420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4"/>
              </a:buClr>
              <a:buSzPts val="2500"/>
              <a:buNone/>
              <a:defRPr sz="3500">
                <a:solidFill>
                  <a:schemeClr val="accent4"/>
                </a:solidFill>
              </a:defRPr>
            </a:lvl1pPr>
            <a:lvl2pPr lvl="1" rtl="0" algn="ctr">
              <a:spcBef>
                <a:spcPts val="0"/>
              </a:spcBef>
              <a:spcAft>
                <a:spcPts val="0"/>
              </a:spcAft>
              <a:buClr>
                <a:schemeClr val="accent4"/>
              </a:buClr>
              <a:buSzPts val="2500"/>
              <a:buNone/>
              <a:defRPr sz="2500">
                <a:solidFill>
                  <a:schemeClr val="accent4"/>
                </a:solidFill>
              </a:defRPr>
            </a:lvl2pPr>
            <a:lvl3pPr lvl="2" rtl="0" algn="ctr">
              <a:spcBef>
                <a:spcPts val="0"/>
              </a:spcBef>
              <a:spcAft>
                <a:spcPts val="0"/>
              </a:spcAft>
              <a:buClr>
                <a:schemeClr val="accent4"/>
              </a:buClr>
              <a:buSzPts val="2500"/>
              <a:buNone/>
              <a:defRPr sz="2500">
                <a:solidFill>
                  <a:schemeClr val="accent4"/>
                </a:solidFill>
              </a:defRPr>
            </a:lvl3pPr>
            <a:lvl4pPr lvl="3" rtl="0" algn="ctr">
              <a:spcBef>
                <a:spcPts val="0"/>
              </a:spcBef>
              <a:spcAft>
                <a:spcPts val="0"/>
              </a:spcAft>
              <a:buClr>
                <a:schemeClr val="accent4"/>
              </a:buClr>
              <a:buSzPts val="2500"/>
              <a:buNone/>
              <a:defRPr sz="2500">
                <a:solidFill>
                  <a:schemeClr val="accent4"/>
                </a:solidFill>
              </a:defRPr>
            </a:lvl4pPr>
            <a:lvl5pPr lvl="4" rtl="0" algn="ctr">
              <a:spcBef>
                <a:spcPts val="0"/>
              </a:spcBef>
              <a:spcAft>
                <a:spcPts val="0"/>
              </a:spcAft>
              <a:buClr>
                <a:schemeClr val="accent4"/>
              </a:buClr>
              <a:buSzPts val="2500"/>
              <a:buNone/>
              <a:defRPr sz="2500">
                <a:solidFill>
                  <a:schemeClr val="accent4"/>
                </a:solidFill>
              </a:defRPr>
            </a:lvl5pPr>
            <a:lvl6pPr lvl="5" rtl="0" algn="ctr">
              <a:spcBef>
                <a:spcPts val="0"/>
              </a:spcBef>
              <a:spcAft>
                <a:spcPts val="0"/>
              </a:spcAft>
              <a:buClr>
                <a:schemeClr val="accent4"/>
              </a:buClr>
              <a:buSzPts val="2500"/>
              <a:buNone/>
              <a:defRPr sz="2500">
                <a:solidFill>
                  <a:schemeClr val="accent4"/>
                </a:solidFill>
              </a:defRPr>
            </a:lvl6pPr>
            <a:lvl7pPr lvl="6" rtl="0" algn="ctr">
              <a:spcBef>
                <a:spcPts val="0"/>
              </a:spcBef>
              <a:spcAft>
                <a:spcPts val="0"/>
              </a:spcAft>
              <a:buClr>
                <a:schemeClr val="accent4"/>
              </a:buClr>
              <a:buSzPts val="2500"/>
              <a:buNone/>
              <a:defRPr sz="2500">
                <a:solidFill>
                  <a:schemeClr val="accent4"/>
                </a:solidFill>
              </a:defRPr>
            </a:lvl7pPr>
            <a:lvl8pPr lvl="7" rtl="0" algn="ctr">
              <a:spcBef>
                <a:spcPts val="0"/>
              </a:spcBef>
              <a:spcAft>
                <a:spcPts val="0"/>
              </a:spcAft>
              <a:buClr>
                <a:schemeClr val="accent4"/>
              </a:buClr>
              <a:buSzPts val="2500"/>
              <a:buNone/>
              <a:defRPr sz="2500">
                <a:solidFill>
                  <a:schemeClr val="accent4"/>
                </a:solidFill>
              </a:defRPr>
            </a:lvl8pPr>
            <a:lvl9pPr lvl="8" rtl="0" algn="ctr">
              <a:spcBef>
                <a:spcPts val="0"/>
              </a:spcBef>
              <a:spcAft>
                <a:spcPts val="0"/>
              </a:spcAft>
              <a:buClr>
                <a:schemeClr val="accent4"/>
              </a:buClr>
              <a:buSzPts val="2500"/>
              <a:buNone/>
              <a:defRPr sz="2500">
                <a:solidFill>
                  <a:schemeClr val="accent4"/>
                </a:solidFill>
              </a:defRPr>
            </a:lvl9pPr>
          </a:lstStyle>
          <a:p>
            <a:r>
              <a:t>xx%</a:t>
            </a:r>
          </a:p>
        </p:txBody>
      </p:sp>
      <p:sp>
        <p:nvSpPr>
          <p:cNvPr id="177" name="Google Shape;177;p13"/>
          <p:cNvSpPr txBox="1"/>
          <p:nvPr>
            <p:ph hasCustomPrompt="1" idx="3" type="title"/>
          </p:nvPr>
        </p:nvSpPr>
        <p:spPr>
          <a:xfrm>
            <a:off x="6038134" y="2243000"/>
            <a:ext cx="1863000" cy="342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2500"/>
              <a:buNone/>
              <a:defRPr sz="3500">
                <a:solidFill>
                  <a:schemeClr val="accent1"/>
                </a:solidFill>
              </a:defRPr>
            </a:lvl1pPr>
            <a:lvl2pPr lvl="1" rtl="0" algn="ctr">
              <a:spcBef>
                <a:spcPts val="0"/>
              </a:spcBef>
              <a:spcAft>
                <a:spcPts val="0"/>
              </a:spcAft>
              <a:buClr>
                <a:schemeClr val="accent4"/>
              </a:buClr>
              <a:buSzPts val="2500"/>
              <a:buNone/>
              <a:defRPr sz="2500">
                <a:solidFill>
                  <a:schemeClr val="accent4"/>
                </a:solidFill>
              </a:defRPr>
            </a:lvl2pPr>
            <a:lvl3pPr lvl="2" rtl="0" algn="ctr">
              <a:spcBef>
                <a:spcPts val="0"/>
              </a:spcBef>
              <a:spcAft>
                <a:spcPts val="0"/>
              </a:spcAft>
              <a:buClr>
                <a:schemeClr val="accent4"/>
              </a:buClr>
              <a:buSzPts val="2500"/>
              <a:buNone/>
              <a:defRPr sz="2500">
                <a:solidFill>
                  <a:schemeClr val="accent4"/>
                </a:solidFill>
              </a:defRPr>
            </a:lvl3pPr>
            <a:lvl4pPr lvl="3" rtl="0" algn="ctr">
              <a:spcBef>
                <a:spcPts val="0"/>
              </a:spcBef>
              <a:spcAft>
                <a:spcPts val="0"/>
              </a:spcAft>
              <a:buClr>
                <a:schemeClr val="accent4"/>
              </a:buClr>
              <a:buSzPts val="2500"/>
              <a:buNone/>
              <a:defRPr sz="2500">
                <a:solidFill>
                  <a:schemeClr val="accent4"/>
                </a:solidFill>
              </a:defRPr>
            </a:lvl4pPr>
            <a:lvl5pPr lvl="4" rtl="0" algn="ctr">
              <a:spcBef>
                <a:spcPts val="0"/>
              </a:spcBef>
              <a:spcAft>
                <a:spcPts val="0"/>
              </a:spcAft>
              <a:buClr>
                <a:schemeClr val="accent4"/>
              </a:buClr>
              <a:buSzPts val="2500"/>
              <a:buNone/>
              <a:defRPr sz="2500">
                <a:solidFill>
                  <a:schemeClr val="accent4"/>
                </a:solidFill>
              </a:defRPr>
            </a:lvl5pPr>
            <a:lvl6pPr lvl="5" rtl="0" algn="ctr">
              <a:spcBef>
                <a:spcPts val="0"/>
              </a:spcBef>
              <a:spcAft>
                <a:spcPts val="0"/>
              </a:spcAft>
              <a:buClr>
                <a:schemeClr val="accent4"/>
              </a:buClr>
              <a:buSzPts val="2500"/>
              <a:buNone/>
              <a:defRPr sz="2500">
                <a:solidFill>
                  <a:schemeClr val="accent4"/>
                </a:solidFill>
              </a:defRPr>
            </a:lvl6pPr>
            <a:lvl7pPr lvl="6" rtl="0" algn="ctr">
              <a:spcBef>
                <a:spcPts val="0"/>
              </a:spcBef>
              <a:spcAft>
                <a:spcPts val="0"/>
              </a:spcAft>
              <a:buClr>
                <a:schemeClr val="accent4"/>
              </a:buClr>
              <a:buSzPts val="2500"/>
              <a:buNone/>
              <a:defRPr sz="2500">
                <a:solidFill>
                  <a:schemeClr val="accent4"/>
                </a:solidFill>
              </a:defRPr>
            </a:lvl7pPr>
            <a:lvl8pPr lvl="7" rtl="0" algn="ctr">
              <a:spcBef>
                <a:spcPts val="0"/>
              </a:spcBef>
              <a:spcAft>
                <a:spcPts val="0"/>
              </a:spcAft>
              <a:buClr>
                <a:schemeClr val="accent4"/>
              </a:buClr>
              <a:buSzPts val="2500"/>
              <a:buNone/>
              <a:defRPr sz="2500">
                <a:solidFill>
                  <a:schemeClr val="accent4"/>
                </a:solidFill>
              </a:defRPr>
            </a:lvl8pPr>
            <a:lvl9pPr lvl="8" rtl="0" algn="ctr">
              <a:spcBef>
                <a:spcPts val="0"/>
              </a:spcBef>
              <a:spcAft>
                <a:spcPts val="0"/>
              </a:spcAft>
              <a:buClr>
                <a:schemeClr val="accent4"/>
              </a:buClr>
              <a:buSzPts val="2500"/>
              <a:buNone/>
              <a:defRPr sz="2500">
                <a:solidFill>
                  <a:schemeClr val="accent4"/>
                </a:solidFill>
              </a:defRPr>
            </a:lvl9pPr>
          </a:lstStyle>
          <a:p>
            <a:r>
              <a:t>xx%</a:t>
            </a:r>
          </a:p>
        </p:txBody>
      </p:sp>
      <p:sp>
        <p:nvSpPr>
          <p:cNvPr id="178" name="Google Shape;178;p13"/>
          <p:cNvSpPr txBox="1"/>
          <p:nvPr>
            <p:ph idx="4" type="subTitle"/>
          </p:nvPr>
        </p:nvSpPr>
        <p:spPr>
          <a:xfrm>
            <a:off x="1243546" y="2392459"/>
            <a:ext cx="1863000" cy="454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000">
                <a:solidFill>
                  <a:schemeClr val="accent4"/>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3"/>
          <p:cNvSpPr txBox="1"/>
          <p:nvPr>
            <p:ph idx="5" type="subTitle"/>
          </p:nvPr>
        </p:nvSpPr>
        <p:spPr>
          <a:xfrm>
            <a:off x="6038126" y="2767342"/>
            <a:ext cx="1863000" cy="756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500"/>
              <a:buFont typeface="Lato"/>
              <a:buNone/>
              <a:defRPr sz="1400">
                <a:solidFill>
                  <a:srgbClr val="000000"/>
                </a:solidFill>
                <a:latin typeface="Lato"/>
                <a:ea typeface="Lato"/>
                <a:cs typeface="Lato"/>
                <a:sym typeface="Lato"/>
              </a:defRPr>
            </a:lvl1pPr>
            <a:lvl2pPr lvl="1"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2pPr>
            <a:lvl3pPr lvl="2"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3pPr>
            <a:lvl4pPr lvl="3"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4pPr>
            <a:lvl5pPr lvl="4"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5pPr>
            <a:lvl6pPr lvl="5"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6pPr>
            <a:lvl7pPr lvl="6"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7pPr>
            <a:lvl8pPr lvl="7"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8pPr>
            <a:lvl9pPr lvl="8" rtl="0">
              <a:spcBef>
                <a:spcPts val="1600"/>
              </a:spcBef>
              <a:spcAft>
                <a:spcPts val="1600"/>
              </a:spcAft>
              <a:buClr>
                <a:schemeClr val="dk1"/>
              </a:buClr>
              <a:buSzPts val="1500"/>
              <a:buFont typeface="Lato"/>
              <a:buNone/>
              <a:defRPr sz="1500">
                <a:solidFill>
                  <a:schemeClr val="dk1"/>
                </a:solidFill>
                <a:latin typeface="Lato"/>
                <a:ea typeface="Lato"/>
                <a:cs typeface="Lato"/>
                <a:sym typeface="Lato"/>
              </a:defRPr>
            </a:lvl9pPr>
          </a:lstStyle>
          <a:p/>
        </p:txBody>
      </p:sp>
      <p:sp>
        <p:nvSpPr>
          <p:cNvPr id="180" name="Google Shape;180;p13"/>
          <p:cNvSpPr txBox="1"/>
          <p:nvPr>
            <p:ph idx="6" type="subTitle"/>
          </p:nvPr>
        </p:nvSpPr>
        <p:spPr>
          <a:xfrm>
            <a:off x="1243550" y="2767342"/>
            <a:ext cx="1863000" cy="756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500"/>
              <a:buFont typeface="Lato"/>
              <a:buNone/>
              <a:defRPr sz="1400">
                <a:solidFill>
                  <a:schemeClr val="dk1"/>
                </a:solidFill>
                <a:latin typeface="Lato"/>
                <a:ea typeface="Lato"/>
                <a:cs typeface="Lato"/>
                <a:sym typeface="Lato"/>
              </a:defRPr>
            </a:lvl1pPr>
            <a:lvl2pPr lvl="1"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2pPr>
            <a:lvl3pPr lvl="2"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3pPr>
            <a:lvl4pPr lvl="3"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4pPr>
            <a:lvl5pPr lvl="4"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5pPr>
            <a:lvl6pPr lvl="5"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6pPr>
            <a:lvl7pPr lvl="6"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7pPr>
            <a:lvl8pPr lvl="7" rtl="0">
              <a:spcBef>
                <a:spcPts val="1600"/>
              </a:spcBef>
              <a:spcAft>
                <a:spcPts val="0"/>
              </a:spcAft>
              <a:buClr>
                <a:schemeClr val="dk1"/>
              </a:buClr>
              <a:buSzPts val="1500"/>
              <a:buFont typeface="Lato"/>
              <a:buNone/>
              <a:defRPr sz="1500">
                <a:solidFill>
                  <a:schemeClr val="dk1"/>
                </a:solidFill>
                <a:latin typeface="Lato"/>
                <a:ea typeface="Lato"/>
                <a:cs typeface="Lato"/>
                <a:sym typeface="Lato"/>
              </a:defRPr>
            </a:lvl8pPr>
            <a:lvl9pPr lvl="8" rtl="0">
              <a:spcBef>
                <a:spcPts val="1600"/>
              </a:spcBef>
              <a:spcAft>
                <a:spcPts val="1600"/>
              </a:spcAft>
              <a:buClr>
                <a:schemeClr val="dk1"/>
              </a:buClr>
              <a:buSzPts val="1500"/>
              <a:buFont typeface="Lato"/>
              <a:buNone/>
              <a:defRPr sz="1500">
                <a:solidFill>
                  <a:schemeClr val="dk1"/>
                </a:solidFill>
                <a:latin typeface="Lato"/>
                <a:ea typeface="Lato"/>
                <a:cs typeface="Lato"/>
                <a:sym typeface="Lato"/>
              </a:defRPr>
            </a:lvl9pPr>
          </a:lstStyle>
          <a:p/>
        </p:txBody>
      </p:sp>
      <p:sp>
        <p:nvSpPr>
          <p:cNvPr id="181" name="Google Shape;181;p13"/>
          <p:cNvSpPr/>
          <p:nvPr/>
        </p:nvSpPr>
        <p:spPr>
          <a:xfrm>
            <a:off x="555450" y="425888"/>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s">
  <p:cSld name="TITLE_AND_BODY_1">
    <p:spTree>
      <p:nvGrpSpPr>
        <p:cNvPr id="182" name="Shape 182"/>
        <p:cNvGrpSpPr/>
        <p:nvPr/>
      </p:nvGrpSpPr>
      <p:grpSpPr>
        <a:xfrm>
          <a:off x="0" y="0"/>
          <a:ext cx="0" cy="0"/>
          <a:chOff x="0" y="0"/>
          <a:chExt cx="0" cy="0"/>
        </a:xfrm>
      </p:grpSpPr>
      <p:sp>
        <p:nvSpPr>
          <p:cNvPr id="183" name="Google Shape;183;p14"/>
          <p:cNvSpPr/>
          <p:nvPr/>
        </p:nvSpPr>
        <p:spPr>
          <a:xfrm flipH="1">
            <a:off x="-12" y="-9575"/>
            <a:ext cx="1945187" cy="161927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4"/>
          <p:cNvGrpSpPr/>
          <p:nvPr/>
        </p:nvGrpSpPr>
        <p:grpSpPr>
          <a:xfrm flipH="1" rot="10800000">
            <a:off x="8232755" y="-389196"/>
            <a:ext cx="1084571" cy="1857380"/>
            <a:chOff x="6126610" y="324750"/>
            <a:chExt cx="3026990" cy="4828125"/>
          </a:xfrm>
        </p:grpSpPr>
        <p:sp>
          <p:nvSpPr>
            <p:cNvPr id="185" name="Google Shape;185;p14"/>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4"/>
          <p:cNvSpPr/>
          <p:nvPr/>
        </p:nvSpPr>
        <p:spPr>
          <a:xfrm>
            <a:off x="6757075" y="4756534"/>
            <a:ext cx="1596237" cy="393601"/>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14"/>
          <p:cNvSpPr txBox="1"/>
          <p:nvPr>
            <p:ph idx="1" type="body"/>
          </p:nvPr>
        </p:nvSpPr>
        <p:spPr>
          <a:xfrm>
            <a:off x="722375" y="1266775"/>
            <a:ext cx="7699200" cy="2705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Font typeface="Lato"/>
              <a:buChar char="●"/>
              <a:defRPr sz="1200">
                <a:solidFill>
                  <a:schemeClr val="dk1"/>
                </a:solidFill>
                <a:latin typeface="Lato"/>
                <a:ea typeface="Lato"/>
                <a:cs typeface="Lato"/>
                <a:sym typeface="Lato"/>
              </a:defRPr>
            </a:lvl1pPr>
            <a:lvl2pPr indent="-304800" lvl="1" marL="914400" rtl="0">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rtl="0">
              <a:spcBef>
                <a:spcPts val="1600"/>
              </a:spcBef>
              <a:spcAft>
                <a:spcPts val="1600"/>
              </a:spcAft>
              <a:buClr>
                <a:schemeClr val="dk1"/>
              </a:buClr>
              <a:buSzPts val="1200"/>
              <a:buFont typeface="Lato"/>
              <a:buChar char="■"/>
              <a:defRPr sz="1200">
                <a:solidFill>
                  <a:schemeClr val="dk1"/>
                </a:solidFill>
                <a:latin typeface="Lato"/>
                <a:ea typeface="Lato"/>
                <a:cs typeface="Lato"/>
                <a:sym typeface="Lato"/>
              </a:defRPr>
            </a:lvl9pPr>
          </a:lstStyle>
          <a:p/>
        </p:txBody>
      </p:sp>
      <p:sp>
        <p:nvSpPr>
          <p:cNvPr id="190" name="Google Shape;190;p14"/>
          <p:cNvSpPr txBox="1"/>
          <p:nvPr>
            <p:ph idx="2" type="subTitle"/>
          </p:nvPr>
        </p:nvSpPr>
        <p:spPr>
          <a:xfrm>
            <a:off x="722375" y="4307425"/>
            <a:ext cx="7699200" cy="277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200">
                <a:solidFill>
                  <a:schemeClr val="dk1"/>
                </a:solidFill>
                <a:latin typeface="Lato"/>
                <a:ea typeface="Lato"/>
                <a:cs typeface="Lato"/>
                <a:sym typeface="Lato"/>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2">
    <p:spTree>
      <p:nvGrpSpPr>
        <p:cNvPr id="191" name="Shape 191"/>
        <p:cNvGrpSpPr/>
        <p:nvPr/>
      </p:nvGrpSpPr>
      <p:grpSpPr>
        <a:xfrm>
          <a:off x="0" y="0"/>
          <a:ext cx="0" cy="0"/>
          <a:chOff x="0" y="0"/>
          <a:chExt cx="0" cy="0"/>
        </a:xfrm>
      </p:grpSpPr>
      <p:sp>
        <p:nvSpPr>
          <p:cNvPr id="192" name="Google Shape;192;p15"/>
          <p:cNvSpPr/>
          <p:nvPr/>
        </p:nvSpPr>
        <p:spPr>
          <a:xfrm flipH="1" rot="10800000">
            <a:off x="7788733" y="4005624"/>
            <a:ext cx="1360897" cy="1143528"/>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flipH="1">
            <a:off x="-9513" y="-9525"/>
            <a:ext cx="2438372"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txBox="1"/>
          <p:nvPr>
            <p:ph type="title"/>
          </p:nvPr>
        </p:nvSpPr>
        <p:spPr>
          <a:xfrm>
            <a:off x="1869950" y="414147"/>
            <a:ext cx="5257800" cy="95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000">
                <a:solidFill>
                  <a:schemeClr val="accent1"/>
                </a:solidFill>
              </a:defRPr>
            </a:lvl1pPr>
            <a:lvl2pPr lvl="1" algn="ctr">
              <a:spcBef>
                <a:spcPts val="0"/>
              </a:spcBef>
              <a:spcAft>
                <a:spcPts val="0"/>
              </a:spcAft>
              <a:buNone/>
              <a:defRPr sz="4000">
                <a:solidFill>
                  <a:schemeClr val="accent1"/>
                </a:solidFill>
              </a:defRPr>
            </a:lvl2pPr>
            <a:lvl3pPr lvl="2" algn="ctr">
              <a:spcBef>
                <a:spcPts val="0"/>
              </a:spcBef>
              <a:spcAft>
                <a:spcPts val="0"/>
              </a:spcAft>
              <a:buNone/>
              <a:defRPr sz="4000">
                <a:solidFill>
                  <a:schemeClr val="accent1"/>
                </a:solidFill>
              </a:defRPr>
            </a:lvl3pPr>
            <a:lvl4pPr lvl="3" algn="ctr">
              <a:spcBef>
                <a:spcPts val="0"/>
              </a:spcBef>
              <a:spcAft>
                <a:spcPts val="0"/>
              </a:spcAft>
              <a:buNone/>
              <a:defRPr sz="4000">
                <a:solidFill>
                  <a:schemeClr val="accent1"/>
                </a:solidFill>
              </a:defRPr>
            </a:lvl4pPr>
            <a:lvl5pPr lvl="4" algn="ctr">
              <a:spcBef>
                <a:spcPts val="0"/>
              </a:spcBef>
              <a:spcAft>
                <a:spcPts val="0"/>
              </a:spcAft>
              <a:buNone/>
              <a:defRPr sz="4000">
                <a:solidFill>
                  <a:schemeClr val="accent1"/>
                </a:solidFill>
              </a:defRPr>
            </a:lvl5pPr>
            <a:lvl6pPr lvl="5" algn="ctr">
              <a:spcBef>
                <a:spcPts val="0"/>
              </a:spcBef>
              <a:spcAft>
                <a:spcPts val="0"/>
              </a:spcAft>
              <a:buNone/>
              <a:defRPr sz="4000">
                <a:solidFill>
                  <a:schemeClr val="accent1"/>
                </a:solidFill>
              </a:defRPr>
            </a:lvl6pPr>
            <a:lvl7pPr lvl="6" algn="ctr">
              <a:spcBef>
                <a:spcPts val="0"/>
              </a:spcBef>
              <a:spcAft>
                <a:spcPts val="0"/>
              </a:spcAft>
              <a:buNone/>
              <a:defRPr sz="4000">
                <a:solidFill>
                  <a:schemeClr val="accent1"/>
                </a:solidFill>
              </a:defRPr>
            </a:lvl7pPr>
            <a:lvl8pPr lvl="7" algn="ctr">
              <a:spcBef>
                <a:spcPts val="0"/>
              </a:spcBef>
              <a:spcAft>
                <a:spcPts val="0"/>
              </a:spcAft>
              <a:buNone/>
              <a:defRPr sz="4000">
                <a:solidFill>
                  <a:schemeClr val="accent1"/>
                </a:solidFill>
              </a:defRPr>
            </a:lvl8pPr>
            <a:lvl9pPr lvl="8" algn="ctr">
              <a:spcBef>
                <a:spcPts val="0"/>
              </a:spcBef>
              <a:spcAft>
                <a:spcPts val="0"/>
              </a:spcAft>
              <a:buNone/>
              <a:defRPr sz="4000">
                <a:solidFill>
                  <a:schemeClr val="accent1"/>
                </a:solidFill>
              </a:defRPr>
            </a:lvl9pPr>
          </a:lstStyle>
          <a:p/>
        </p:txBody>
      </p:sp>
      <p:sp>
        <p:nvSpPr>
          <p:cNvPr id="195" name="Google Shape;195;p15"/>
          <p:cNvSpPr txBox="1"/>
          <p:nvPr>
            <p:ph idx="1" type="subTitle"/>
          </p:nvPr>
        </p:nvSpPr>
        <p:spPr>
          <a:xfrm>
            <a:off x="722375" y="1383400"/>
            <a:ext cx="2487000" cy="615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3500">
                <a:solidFill>
                  <a:schemeClr val="accent6"/>
                </a:solidFill>
                <a:latin typeface="Patrick Hand"/>
                <a:ea typeface="Patrick Hand"/>
                <a:cs typeface="Patrick Hand"/>
                <a:sym typeface="Patrick Hand"/>
              </a:defRPr>
            </a:lvl1pPr>
            <a:lvl2pPr lvl="1" algn="ctr">
              <a:spcBef>
                <a:spcPts val="1600"/>
              </a:spcBef>
              <a:spcAft>
                <a:spcPts val="0"/>
              </a:spcAft>
              <a:buNone/>
              <a:defRPr sz="3500">
                <a:solidFill>
                  <a:schemeClr val="accent6"/>
                </a:solidFill>
                <a:latin typeface="Patrick Hand"/>
                <a:ea typeface="Patrick Hand"/>
                <a:cs typeface="Patrick Hand"/>
                <a:sym typeface="Patrick Hand"/>
              </a:defRPr>
            </a:lvl2pPr>
            <a:lvl3pPr lvl="2" algn="ctr">
              <a:spcBef>
                <a:spcPts val="1600"/>
              </a:spcBef>
              <a:spcAft>
                <a:spcPts val="0"/>
              </a:spcAft>
              <a:buNone/>
              <a:defRPr sz="3500">
                <a:solidFill>
                  <a:schemeClr val="accent6"/>
                </a:solidFill>
                <a:latin typeface="Patrick Hand"/>
                <a:ea typeface="Patrick Hand"/>
                <a:cs typeface="Patrick Hand"/>
                <a:sym typeface="Patrick Hand"/>
              </a:defRPr>
            </a:lvl3pPr>
            <a:lvl4pPr lvl="3" algn="ctr">
              <a:spcBef>
                <a:spcPts val="1600"/>
              </a:spcBef>
              <a:spcAft>
                <a:spcPts val="0"/>
              </a:spcAft>
              <a:buNone/>
              <a:defRPr sz="3500">
                <a:solidFill>
                  <a:schemeClr val="accent6"/>
                </a:solidFill>
                <a:latin typeface="Patrick Hand"/>
                <a:ea typeface="Patrick Hand"/>
                <a:cs typeface="Patrick Hand"/>
                <a:sym typeface="Patrick Hand"/>
              </a:defRPr>
            </a:lvl4pPr>
            <a:lvl5pPr lvl="4" algn="ctr">
              <a:spcBef>
                <a:spcPts val="1600"/>
              </a:spcBef>
              <a:spcAft>
                <a:spcPts val="0"/>
              </a:spcAft>
              <a:buNone/>
              <a:defRPr sz="3500">
                <a:solidFill>
                  <a:schemeClr val="accent6"/>
                </a:solidFill>
                <a:latin typeface="Patrick Hand"/>
                <a:ea typeface="Patrick Hand"/>
                <a:cs typeface="Patrick Hand"/>
                <a:sym typeface="Patrick Hand"/>
              </a:defRPr>
            </a:lvl5pPr>
            <a:lvl6pPr lvl="5" algn="ctr">
              <a:spcBef>
                <a:spcPts val="1600"/>
              </a:spcBef>
              <a:spcAft>
                <a:spcPts val="0"/>
              </a:spcAft>
              <a:buNone/>
              <a:defRPr sz="3500">
                <a:solidFill>
                  <a:schemeClr val="accent6"/>
                </a:solidFill>
                <a:latin typeface="Patrick Hand"/>
                <a:ea typeface="Patrick Hand"/>
                <a:cs typeface="Patrick Hand"/>
                <a:sym typeface="Patrick Hand"/>
              </a:defRPr>
            </a:lvl6pPr>
            <a:lvl7pPr lvl="6" algn="ctr">
              <a:spcBef>
                <a:spcPts val="1600"/>
              </a:spcBef>
              <a:spcAft>
                <a:spcPts val="0"/>
              </a:spcAft>
              <a:buNone/>
              <a:defRPr sz="3500">
                <a:solidFill>
                  <a:schemeClr val="accent6"/>
                </a:solidFill>
                <a:latin typeface="Patrick Hand"/>
                <a:ea typeface="Patrick Hand"/>
                <a:cs typeface="Patrick Hand"/>
                <a:sym typeface="Patrick Hand"/>
              </a:defRPr>
            </a:lvl7pPr>
            <a:lvl8pPr lvl="7" algn="ctr">
              <a:spcBef>
                <a:spcPts val="1600"/>
              </a:spcBef>
              <a:spcAft>
                <a:spcPts val="0"/>
              </a:spcAft>
              <a:buNone/>
              <a:defRPr sz="3500">
                <a:solidFill>
                  <a:schemeClr val="accent6"/>
                </a:solidFill>
                <a:latin typeface="Patrick Hand"/>
                <a:ea typeface="Patrick Hand"/>
                <a:cs typeface="Patrick Hand"/>
                <a:sym typeface="Patrick Hand"/>
              </a:defRPr>
            </a:lvl8pPr>
            <a:lvl9pPr lvl="8" algn="ctr">
              <a:spcBef>
                <a:spcPts val="1600"/>
              </a:spcBef>
              <a:spcAft>
                <a:spcPts val="1600"/>
              </a:spcAft>
              <a:buNone/>
              <a:defRPr sz="3500">
                <a:solidFill>
                  <a:schemeClr val="accent6"/>
                </a:solidFill>
                <a:latin typeface="Patrick Hand"/>
                <a:ea typeface="Patrick Hand"/>
                <a:cs typeface="Patrick Hand"/>
                <a:sym typeface="Patrick Hand"/>
              </a:defRPr>
            </a:lvl9pPr>
          </a:lstStyle>
          <a:p/>
        </p:txBody>
      </p:sp>
      <p:sp>
        <p:nvSpPr>
          <p:cNvPr id="196" name="Google Shape;196;p15"/>
          <p:cNvSpPr txBox="1"/>
          <p:nvPr>
            <p:ph idx="2" type="subTitle"/>
          </p:nvPr>
        </p:nvSpPr>
        <p:spPr>
          <a:xfrm>
            <a:off x="722375" y="1884100"/>
            <a:ext cx="24870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197" name="Google Shape;197;p15"/>
          <p:cNvSpPr txBox="1"/>
          <p:nvPr>
            <p:ph idx="3" type="subTitle"/>
          </p:nvPr>
        </p:nvSpPr>
        <p:spPr>
          <a:xfrm>
            <a:off x="3328425" y="1383400"/>
            <a:ext cx="2487000" cy="615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solidFill>
                  <a:schemeClr val="accent6"/>
                </a:solidFill>
                <a:latin typeface="Patrick Hand"/>
                <a:ea typeface="Patrick Hand"/>
                <a:cs typeface="Patrick Hand"/>
                <a:sym typeface="Patrick Hand"/>
              </a:defRPr>
            </a:lvl1pPr>
            <a:lvl2pPr lvl="1" rtl="0" algn="ctr">
              <a:spcBef>
                <a:spcPts val="1600"/>
              </a:spcBef>
              <a:spcAft>
                <a:spcPts val="0"/>
              </a:spcAft>
              <a:buNone/>
              <a:defRPr sz="3500">
                <a:solidFill>
                  <a:schemeClr val="accent6"/>
                </a:solidFill>
                <a:latin typeface="Patrick Hand"/>
                <a:ea typeface="Patrick Hand"/>
                <a:cs typeface="Patrick Hand"/>
                <a:sym typeface="Patrick Hand"/>
              </a:defRPr>
            </a:lvl2pPr>
            <a:lvl3pPr lvl="2" rtl="0" algn="ctr">
              <a:spcBef>
                <a:spcPts val="1600"/>
              </a:spcBef>
              <a:spcAft>
                <a:spcPts val="0"/>
              </a:spcAft>
              <a:buNone/>
              <a:defRPr sz="3500">
                <a:solidFill>
                  <a:schemeClr val="accent6"/>
                </a:solidFill>
                <a:latin typeface="Patrick Hand"/>
                <a:ea typeface="Patrick Hand"/>
                <a:cs typeface="Patrick Hand"/>
                <a:sym typeface="Patrick Hand"/>
              </a:defRPr>
            </a:lvl3pPr>
            <a:lvl4pPr lvl="3" rtl="0" algn="ctr">
              <a:spcBef>
                <a:spcPts val="1600"/>
              </a:spcBef>
              <a:spcAft>
                <a:spcPts val="0"/>
              </a:spcAft>
              <a:buNone/>
              <a:defRPr sz="3500">
                <a:solidFill>
                  <a:schemeClr val="accent6"/>
                </a:solidFill>
                <a:latin typeface="Patrick Hand"/>
                <a:ea typeface="Patrick Hand"/>
                <a:cs typeface="Patrick Hand"/>
                <a:sym typeface="Patrick Hand"/>
              </a:defRPr>
            </a:lvl4pPr>
            <a:lvl5pPr lvl="4" rtl="0" algn="ctr">
              <a:spcBef>
                <a:spcPts val="1600"/>
              </a:spcBef>
              <a:spcAft>
                <a:spcPts val="0"/>
              </a:spcAft>
              <a:buNone/>
              <a:defRPr sz="3500">
                <a:solidFill>
                  <a:schemeClr val="accent6"/>
                </a:solidFill>
                <a:latin typeface="Patrick Hand"/>
                <a:ea typeface="Patrick Hand"/>
                <a:cs typeface="Patrick Hand"/>
                <a:sym typeface="Patrick Hand"/>
              </a:defRPr>
            </a:lvl5pPr>
            <a:lvl6pPr lvl="5" rtl="0" algn="ctr">
              <a:spcBef>
                <a:spcPts val="1600"/>
              </a:spcBef>
              <a:spcAft>
                <a:spcPts val="0"/>
              </a:spcAft>
              <a:buNone/>
              <a:defRPr sz="3500">
                <a:solidFill>
                  <a:schemeClr val="accent6"/>
                </a:solidFill>
                <a:latin typeface="Patrick Hand"/>
                <a:ea typeface="Patrick Hand"/>
                <a:cs typeface="Patrick Hand"/>
                <a:sym typeface="Patrick Hand"/>
              </a:defRPr>
            </a:lvl6pPr>
            <a:lvl7pPr lvl="6" rtl="0" algn="ctr">
              <a:spcBef>
                <a:spcPts val="1600"/>
              </a:spcBef>
              <a:spcAft>
                <a:spcPts val="0"/>
              </a:spcAft>
              <a:buNone/>
              <a:defRPr sz="3500">
                <a:solidFill>
                  <a:schemeClr val="accent6"/>
                </a:solidFill>
                <a:latin typeface="Patrick Hand"/>
                <a:ea typeface="Patrick Hand"/>
                <a:cs typeface="Patrick Hand"/>
                <a:sym typeface="Patrick Hand"/>
              </a:defRPr>
            </a:lvl7pPr>
            <a:lvl8pPr lvl="7" rtl="0" algn="ctr">
              <a:spcBef>
                <a:spcPts val="1600"/>
              </a:spcBef>
              <a:spcAft>
                <a:spcPts val="0"/>
              </a:spcAft>
              <a:buNone/>
              <a:defRPr sz="3500">
                <a:solidFill>
                  <a:schemeClr val="accent6"/>
                </a:solidFill>
                <a:latin typeface="Patrick Hand"/>
                <a:ea typeface="Patrick Hand"/>
                <a:cs typeface="Patrick Hand"/>
                <a:sym typeface="Patrick Hand"/>
              </a:defRPr>
            </a:lvl8pPr>
            <a:lvl9pPr lvl="8" rtl="0" algn="ctr">
              <a:spcBef>
                <a:spcPts val="1600"/>
              </a:spcBef>
              <a:spcAft>
                <a:spcPts val="1600"/>
              </a:spcAft>
              <a:buNone/>
              <a:defRPr sz="3500">
                <a:solidFill>
                  <a:schemeClr val="accent6"/>
                </a:solidFill>
                <a:latin typeface="Patrick Hand"/>
                <a:ea typeface="Patrick Hand"/>
                <a:cs typeface="Patrick Hand"/>
                <a:sym typeface="Patrick Hand"/>
              </a:defRPr>
            </a:lvl9pPr>
          </a:lstStyle>
          <a:p/>
        </p:txBody>
      </p:sp>
      <p:sp>
        <p:nvSpPr>
          <p:cNvPr id="198" name="Google Shape;198;p15"/>
          <p:cNvSpPr txBox="1"/>
          <p:nvPr>
            <p:ph idx="4" type="subTitle"/>
          </p:nvPr>
        </p:nvSpPr>
        <p:spPr>
          <a:xfrm>
            <a:off x="3200150" y="1884100"/>
            <a:ext cx="2743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199" name="Google Shape;199;p15"/>
          <p:cNvSpPr txBox="1"/>
          <p:nvPr>
            <p:ph idx="5" type="subTitle"/>
          </p:nvPr>
        </p:nvSpPr>
        <p:spPr>
          <a:xfrm>
            <a:off x="5943600" y="1383400"/>
            <a:ext cx="2487000" cy="615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solidFill>
                  <a:schemeClr val="accent6"/>
                </a:solidFill>
                <a:latin typeface="Patrick Hand"/>
                <a:ea typeface="Patrick Hand"/>
                <a:cs typeface="Patrick Hand"/>
                <a:sym typeface="Patrick Hand"/>
              </a:defRPr>
            </a:lvl1pPr>
            <a:lvl2pPr lvl="1" rtl="0" algn="ctr">
              <a:spcBef>
                <a:spcPts val="1600"/>
              </a:spcBef>
              <a:spcAft>
                <a:spcPts val="0"/>
              </a:spcAft>
              <a:buNone/>
              <a:defRPr sz="3500">
                <a:solidFill>
                  <a:schemeClr val="accent6"/>
                </a:solidFill>
                <a:latin typeface="Patrick Hand"/>
                <a:ea typeface="Patrick Hand"/>
                <a:cs typeface="Patrick Hand"/>
                <a:sym typeface="Patrick Hand"/>
              </a:defRPr>
            </a:lvl2pPr>
            <a:lvl3pPr lvl="2" rtl="0" algn="ctr">
              <a:spcBef>
                <a:spcPts val="1600"/>
              </a:spcBef>
              <a:spcAft>
                <a:spcPts val="0"/>
              </a:spcAft>
              <a:buNone/>
              <a:defRPr sz="3500">
                <a:solidFill>
                  <a:schemeClr val="accent6"/>
                </a:solidFill>
                <a:latin typeface="Patrick Hand"/>
                <a:ea typeface="Patrick Hand"/>
                <a:cs typeface="Patrick Hand"/>
                <a:sym typeface="Patrick Hand"/>
              </a:defRPr>
            </a:lvl3pPr>
            <a:lvl4pPr lvl="3" rtl="0" algn="ctr">
              <a:spcBef>
                <a:spcPts val="1600"/>
              </a:spcBef>
              <a:spcAft>
                <a:spcPts val="0"/>
              </a:spcAft>
              <a:buNone/>
              <a:defRPr sz="3500">
                <a:solidFill>
                  <a:schemeClr val="accent6"/>
                </a:solidFill>
                <a:latin typeface="Patrick Hand"/>
                <a:ea typeface="Patrick Hand"/>
                <a:cs typeface="Patrick Hand"/>
                <a:sym typeface="Patrick Hand"/>
              </a:defRPr>
            </a:lvl4pPr>
            <a:lvl5pPr lvl="4" rtl="0" algn="ctr">
              <a:spcBef>
                <a:spcPts val="1600"/>
              </a:spcBef>
              <a:spcAft>
                <a:spcPts val="0"/>
              </a:spcAft>
              <a:buNone/>
              <a:defRPr sz="3500">
                <a:solidFill>
                  <a:schemeClr val="accent6"/>
                </a:solidFill>
                <a:latin typeface="Patrick Hand"/>
                <a:ea typeface="Patrick Hand"/>
                <a:cs typeface="Patrick Hand"/>
                <a:sym typeface="Patrick Hand"/>
              </a:defRPr>
            </a:lvl5pPr>
            <a:lvl6pPr lvl="5" rtl="0" algn="ctr">
              <a:spcBef>
                <a:spcPts val="1600"/>
              </a:spcBef>
              <a:spcAft>
                <a:spcPts val="0"/>
              </a:spcAft>
              <a:buNone/>
              <a:defRPr sz="3500">
                <a:solidFill>
                  <a:schemeClr val="accent6"/>
                </a:solidFill>
                <a:latin typeface="Patrick Hand"/>
                <a:ea typeface="Patrick Hand"/>
                <a:cs typeface="Patrick Hand"/>
                <a:sym typeface="Patrick Hand"/>
              </a:defRPr>
            </a:lvl6pPr>
            <a:lvl7pPr lvl="6" rtl="0" algn="ctr">
              <a:spcBef>
                <a:spcPts val="1600"/>
              </a:spcBef>
              <a:spcAft>
                <a:spcPts val="0"/>
              </a:spcAft>
              <a:buNone/>
              <a:defRPr sz="3500">
                <a:solidFill>
                  <a:schemeClr val="accent6"/>
                </a:solidFill>
                <a:latin typeface="Patrick Hand"/>
                <a:ea typeface="Patrick Hand"/>
                <a:cs typeface="Patrick Hand"/>
                <a:sym typeface="Patrick Hand"/>
              </a:defRPr>
            </a:lvl7pPr>
            <a:lvl8pPr lvl="7" rtl="0" algn="ctr">
              <a:spcBef>
                <a:spcPts val="1600"/>
              </a:spcBef>
              <a:spcAft>
                <a:spcPts val="0"/>
              </a:spcAft>
              <a:buNone/>
              <a:defRPr sz="3500">
                <a:solidFill>
                  <a:schemeClr val="accent6"/>
                </a:solidFill>
                <a:latin typeface="Patrick Hand"/>
                <a:ea typeface="Patrick Hand"/>
                <a:cs typeface="Patrick Hand"/>
                <a:sym typeface="Patrick Hand"/>
              </a:defRPr>
            </a:lvl8pPr>
            <a:lvl9pPr lvl="8" rtl="0" algn="ctr">
              <a:spcBef>
                <a:spcPts val="1600"/>
              </a:spcBef>
              <a:spcAft>
                <a:spcPts val="1600"/>
              </a:spcAft>
              <a:buNone/>
              <a:defRPr sz="3500">
                <a:solidFill>
                  <a:schemeClr val="accent6"/>
                </a:solidFill>
                <a:latin typeface="Patrick Hand"/>
                <a:ea typeface="Patrick Hand"/>
                <a:cs typeface="Patrick Hand"/>
                <a:sym typeface="Patrick Hand"/>
              </a:defRPr>
            </a:lvl9pPr>
          </a:lstStyle>
          <a:p/>
        </p:txBody>
      </p:sp>
      <p:sp>
        <p:nvSpPr>
          <p:cNvPr id="200" name="Google Shape;200;p15"/>
          <p:cNvSpPr txBox="1"/>
          <p:nvPr>
            <p:ph idx="6" type="subTitle"/>
          </p:nvPr>
        </p:nvSpPr>
        <p:spPr>
          <a:xfrm>
            <a:off x="5950675" y="1884100"/>
            <a:ext cx="24870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201" name="Google Shape;201;p15"/>
          <p:cNvSpPr txBox="1"/>
          <p:nvPr>
            <p:ph idx="7" type="subTitle"/>
          </p:nvPr>
        </p:nvSpPr>
        <p:spPr>
          <a:xfrm>
            <a:off x="722374" y="2839200"/>
            <a:ext cx="2487000" cy="615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solidFill>
                  <a:schemeClr val="accent6"/>
                </a:solidFill>
                <a:latin typeface="Patrick Hand"/>
                <a:ea typeface="Patrick Hand"/>
                <a:cs typeface="Patrick Hand"/>
                <a:sym typeface="Patrick Hand"/>
              </a:defRPr>
            </a:lvl1pPr>
            <a:lvl2pPr lvl="1" rtl="0" algn="ctr">
              <a:spcBef>
                <a:spcPts val="1600"/>
              </a:spcBef>
              <a:spcAft>
                <a:spcPts val="0"/>
              </a:spcAft>
              <a:buNone/>
              <a:defRPr sz="3500">
                <a:solidFill>
                  <a:schemeClr val="accent6"/>
                </a:solidFill>
                <a:latin typeface="Patrick Hand"/>
                <a:ea typeface="Patrick Hand"/>
                <a:cs typeface="Patrick Hand"/>
                <a:sym typeface="Patrick Hand"/>
              </a:defRPr>
            </a:lvl2pPr>
            <a:lvl3pPr lvl="2" rtl="0" algn="ctr">
              <a:spcBef>
                <a:spcPts val="1600"/>
              </a:spcBef>
              <a:spcAft>
                <a:spcPts val="0"/>
              </a:spcAft>
              <a:buNone/>
              <a:defRPr sz="3500">
                <a:solidFill>
                  <a:schemeClr val="accent6"/>
                </a:solidFill>
                <a:latin typeface="Patrick Hand"/>
                <a:ea typeface="Patrick Hand"/>
                <a:cs typeface="Patrick Hand"/>
                <a:sym typeface="Patrick Hand"/>
              </a:defRPr>
            </a:lvl3pPr>
            <a:lvl4pPr lvl="3" rtl="0" algn="ctr">
              <a:spcBef>
                <a:spcPts val="1600"/>
              </a:spcBef>
              <a:spcAft>
                <a:spcPts val="0"/>
              </a:spcAft>
              <a:buNone/>
              <a:defRPr sz="3500">
                <a:solidFill>
                  <a:schemeClr val="accent6"/>
                </a:solidFill>
                <a:latin typeface="Patrick Hand"/>
                <a:ea typeface="Patrick Hand"/>
                <a:cs typeface="Patrick Hand"/>
                <a:sym typeface="Patrick Hand"/>
              </a:defRPr>
            </a:lvl4pPr>
            <a:lvl5pPr lvl="4" rtl="0" algn="ctr">
              <a:spcBef>
                <a:spcPts val="1600"/>
              </a:spcBef>
              <a:spcAft>
                <a:spcPts val="0"/>
              </a:spcAft>
              <a:buNone/>
              <a:defRPr sz="3500">
                <a:solidFill>
                  <a:schemeClr val="accent6"/>
                </a:solidFill>
                <a:latin typeface="Patrick Hand"/>
                <a:ea typeface="Patrick Hand"/>
                <a:cs typeface="Patrick Hand"/>
                <a:sym typeface="Patrick Hand"/>
              </a:defRPr>
            </a:lvl5pPr>
            <a:lvl6pPr lvl="5" rtl="0" algn="ctr">
              <a:spcBef>
                <a:spcPts val="1600"/>
              </a:spcBef>
              <a:spcAft>
                <a:spcPts val="0"/>
              </a:spcAft>
              <a:buNone/>
              <a:defRPr sz="3500">
                <a:solidFill>
                  <a:schemeClr val="accent6"/>
                </a:solidFill>
                <a:latin typeface="Patrick Hand"/>
                <a:ea typeface="Patrick Hand"/>
                <a:cs typeface="Patrick Hand"/>
                <a:sym typeface="Patrick Hand"/>
              </a:defRPr>
            </a:lvl6pPr>
            <a:lvl7pPr lvl="6" rtl="0" algn="ctr">
              <a:spcBef>
                <a:spcPts val="1600"/>
              </a:spcBef>
              <a:spcAft>
                <a:spcPts val="0"/>
              </a:spcAft>
              <a:buNone/>
              <a:defRPr sz="3500">
                <a:solidFill>
                  <a:schemeClr val="accent6"/>
                </a:solidFill>
                <a:latin typeface="Patrick Hand"/>
                <a:ea typeface="Patrick Hand"/>
                <a:cs typeface="Patrick Hand"/>
                <a:sym typeface="Patrick Hand"/>
              </a:defRPr>
            </a:lvl7pPr>
            <a:lvl8pPr lvl="7" rtl="0" algn="ctr">
              <a:spcBef>
                <a:spcPts val="1600"/>
              </a:spcBef>
              <a:spcAft>
                <a:spcPts val="0"/>
              </a:spcAft>
              <a:buNone/>
              <a:defRPr sz="3500">
                <a:solidFill>
                  <a:schemeClr val="accent6"/>
                </a:solidFill>
                <a:latin typeface="Patrick Hand"/>
                <a:ea typeface="Patrick Hand"/>
                <a:cs typeface="Patrick Hand"/>
                <a:sym typeface="Patrick Hand"/>
              </a:defRPr>
            </a:lvl8pPr>
            <a:lvl9pPr lvl="8" rtl="0" algn="ctr">
              <a:spcBef>
                <a:spcPts val="1600"/>
              </a:spcBef>
              <a:spcAft>
                <a:spcPts val="1600"/>
              </a:spcAft>
              <a:buNone/>
              <a:defRPr sz="3500">
                <a:solidFill>
                  <a:schemeClr val="accent6"/>
                </a:solidFill>
                <a:latin typeface="Patrick Hand"/>
                <a:ea typeface="Patrick Hand"/>
                <a:cs typeface="Patrick Hand"/>
                <a:sym typeface="Patrick Hand"/>
              </a:defRPr>
            </a:lvl9pPr>
          </a:lstStyle>
          <a:p/>
        </p:txBody>
      </p:sp>
      <p:sp>
        <p:nvSpPr>
          <p:cNvPr id="202" name="Google Shape;202;p15"/>
          <p:cNvSpPr txBox="1"/>
          <p:nvPr>
            <p:ph idx="8" type="subTitle"/>
          </p:nvPr>
        </p:nvSpPr>
        <p:spPr>
          <a:xfrm>
            <a:off x="722375" y="3358950"/>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203" name="Google Shape;203;p15"/>
          <p:cNvSpPr txBox="1"/>
          <p:nvPr>
            <p:ph idx="9" type="subTitle"/>
          </p:nvPr>
        </p:nvSpPr>
        <p:spPr>
          <a:xfrm>
            <a:off x="3326925" y="2839200"/>
            <a:ext cx="2487000" cy="615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solidFill>
                  <a:schemeClr val="accent6"/>
                </a:solidFill>
                <a:latin typeface="Patrick Hand"/>
                <a:ea typeface="Patrick Hand"/>
                <a:cs typeface="Patrick Hand"/>
                <a:sym typeface="Patrick Hand"/>
              </a:defRPr>
            </a:lvl1pPr>
            <a:lvl2pPr lvl="1" rtl="0" algn="ctr">
              <a:spcBef>
                <a:spcPts val="1600"/>
              </a:spcBef>
              <a:spcAft>
                <a:spcPts val="0"/>
              </a:spcAft>
              <a:buNone/>
              <a:defRPr sz="3500">
                <a:solidFill>
                  <a:schemeClr val="accent6"/>
                </a:solidFill>
                <a:latin typeface="Patrick Hand"/>
                <a:ea typeface="Patrick Hand"/>
                <a:cs typeface="Patrick Hand"/>
                <a:sym typeface="Patrick Hand"/>
              </a:defRPr>
            </a:lvl2pPr>
            <a:lvl3pPr lvl="2" rtl="0" algn="ctr">
              <a:spcBef>
                <a:spcPts val="1600"/>
              </a:spcBef>
              <a:spcAft>
                <a:spcPts val="0"/>
              </a:spcAft>
              <a:buNone/>
              <a:defRPr sz="3500">
                <a:solidFill>
                  <a:schemeClr val="accent6"/>
                </a:solidFill>
                <a:latin typeface="Patrick Hand"/>
                <a:ea typeface="Patrick Hand"/>
                <a:cs typeface="Patrick Hand"/>
                <a:sym typeface="Patrick Hand"/>
              </a:defRPr>
            </a:lvl3pPr>
            <a:lvl4pPr lvl="3" rtl="0" algn="ctr">
              <a:spcBef>
                <a:spcPts val="1600"/>
              </a:spcBef>
              <a:spcAft>
                <a:spcPts val="0"/>
              </a:spcAft>
              <a:buNone/>
              <a:defRPr sz="3500">
                <a:solidFill>
                  <a:schemeClr val="accent6"/>
                </a:solidFill>
                <a:latin typeface="Patrick Hand"/>
                <a:ea typeface="Patrick Hand"/>
                <a:cs typeface="Patrick Hand"/>
                <a:sym typeface="Patrick Hand"/>
              </a:defRPr>
            </a:lvl4pPr>
            <a:lvl5pPr lvl="4" rtl="0" algn="ctr">
              <a:spcBef>
                <a:spcPts val="1600"/>
              </a:spcBef>
              <a:spcAft>
                <a:spcPts val="0"/>
              </a:spcAft>
              <a:buNone/>
              <a:defRPr sz="3500">
                <a:solidFill>
                  <a:schemeClr val="accent6"/>
                </a:solidFill>
                <a:latin typeface="Patrick Hand"/>
                <a:ea typeface="Patrick Hand"/>
                <a:cs typeface="Patrick Hand"/>
                <a:sym typeface="Patrick Hand"/>
              </a:defRPr>
            </a:lvl5pPr>
            <a:lvl6pPr lvl="5" rtl="0" algn="ctr">
              <a:spcBef>
                <a:spcPts val="1600"/>
              </a:spcBef>
              <a:spcAft>
                <a:spcPts val="0"/>
              </a:spcAft>
              <a:buNone/>
              <a:defRPr sz="3500">
                <a:solidFill>
                  <a:schemeClr val="accent6"/>
                </a:solidFill>
                <a:latin typeface="Patrick Hand"/>
                <a:ea typeface="Patrick Hand"/>
                <a:cs typeface="Patrick Hand"/>
                <a:sym typeface="Patrick Hand"/>
              </a:defRPr>
            </a:lvl6pPr>
            <a:lvl7pPr lvl="6" rtl="0" algn="ctr">
              <a:spcBef>
                <a:spcPts val="1600"/>
              </a:spcBef>
              <a:spcAft>
                <a:spcPts val="0"/>
              </a:spcAft>
              <a:buNone/>
              <a:defRPr sz="3500">
                <a:solidFill>
                  <a:schemeClr val="accent6"/>
                </a:solidFill>
                <a:latin typeface="Patrick Hand"/>
                <a:ea typeface="Patrick Hand"/>
                <a:cs typeface="Patrick Hand"/>
                <a:sym typeface="Patrick Hand"/>
              </a:defRPr>
            </a:lvl7pPr>
            <a:lvl8pPr lvl="7" rtl="0" algn="ctr">
              <a:spcBef>
                <a:spcPts val="1600"/>
              </a:spcBef>
              <a:spcAft>
                <a:spcPts val="0"/>
              </a:spcAft>
              <a:buNone/>
              <a:defRPr sz="3500">
                <a:solidFill>
                  <a:schemeClr val="accent6"/>
                </a:solidFill>
                <a:latin typeface="Patrick Hand"/>
                <a:ea typeface="Patrick Hand"/>
                <a:cs typeface="Patrick Hand"/>
                <a:sym typeface="Patrick Hand"/>
              </a:defRPr>
            </a:lvl8pPr>
            <a:lvl9pPr lvl="8" rtl="0" algn="ctr">
              <a:spcBef>
                <a:spcPts val="1600"/>
              </a:spcBef>
              <a:spcAft>
                <a:spcPts val="1600"/>
              </a:spcAft>
              <a:buNone/>
              <a:defRPr sz="3500">
                <a:solidFill>
                  <a:schemeClr val="accent6"/>
                </a:solidFill>
                <a:latin typeface="Patrick Hand"/>
                <a:ea typeface="Patrick Hand"/>
                <a:cs typeface="Patrick Hand"/>
                <a:sym typeface="Patrick Hand"/>
              </a:defRPr>
            </a:lvl9pPr>
          </a:lstStyle>
          <a:p/>
        </p:txBody>
      </p:sp>
      <p:sp>
        <p:nvSpPr>
          <p:cNvPr id="204" name="Google Shape;204;p15"/>
          <p:cNvSpPr txBox="1"/>
          <p:nvPr>
            <p:ph idx="13" type="subTitle"/>
          </p:nvPr>
        </p:nvSpPr>
        <p:spPr>
          <a:xfrm>
            <a:off x="3328425" y="3358950"/>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205" name="Google Shape;205;p15"/>
          <p:cNvSpPr txBox="1"/>
          <p:nvPr>
            <p:ph idx="14" type="subTitle"/>
          </p:nvPr>
        </p:nvSpPr>
        <p:spPr>
          <a:xfrm>
            <a:off x="5961100" y="2839200"/>
            <a:ext cx="2487000" cy="615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solidFill>
                  <a:schemeClr val="accent6"/>
                </a:solidFill>
                <a:latin typeface="Patrick Hand"/>
                <a:ea typeface="Patrick Hand"/>
                <a:cs typeface="Patrick Hand"/>
                <a:sym typeface="Patrick Hand"/>
              </a:defRPr>
            </a:lvl1pPr>
            <a:lvl2pPr lvl="1" rtl="0" algn="ctr">
              <a:spcBef>
                <a:spcPts val="1600"/>
              </a:spcBef>
              <a:spcAft>
                <a:spcPts val="0"/>
              </a:spcAft>
              <a:buNone/>
              <a:defRPr sz="3500">
                <a:solidFill>
                  <a:schemeClr val="accent6"/>
                </a:solidFill>
                <a:latin typeface="Patrick Hand"/>
                <a:ea typeface="Patrick Hand"/>
                <a:cs typeface="Patrick Hand"/>
                <a:sym typeface="Patrick Hand"/>
              </a:defRPr>
            </a:lvl2pPr>
            <a:lvl3pPr lvl="2" rtl="0" algn="ctr">
              <a:spcBef>
                <a:spcPts val="1600"/>
              </a:spcBef>
              <a:spcAft>
                <a:spcPts val="0"/>
              </a:spcAft>
              <a:buNone/>
              <a:defRPr sz="3500">
                <a:solidFill>
                  <a:schemeClr val="accent6"/>
                </a:solidFill>
                <a:latin typeface="Patrick Hand"/>
                <a:ea typeface="Patrick Hand"/>
                <a:cs typeface="Patrick Hand"/>
                <a:sym typeface="Patrick Hand"/>
              </a:defRPr>
            </a:lvl3pPr>
            <a:lvl4pPr lvl="3" rtl="0" algn="ctr">
              <a:spcBef>
                <a:spcPts val="1600"/>
              </a:spcBef>
              <a:spcAft>
                <a:spcPts val="0"/>
              </a:spcAft>
              <a:buNone/>
              <a:defRPr sz="3500">
                <a:solidFill>
                  <a:schemeClr val="accent6"/>
                </a:solidFill>
                <a:latin typeface="Patrick Hand"/>
                <a:ea typeface="Patrick Hand"/>
                <a:cs typeface="Patrick Hand"/>
                <a:sym typeface="Patrick Hand"/>
              </a:defRPr>
            </a:lvl4pPr>
            <a:lvl5pPr lvl="4" rtl="0" algn="ctr">
              <a:spcBef>
                <a:spcPts val="1600"/>
              </a:spcBef>
              <a:spcAft>
                <a:spcPts val="0"/>
              </a:spcAft>
              <a:buNone/>
              <a:defRPr sz="3500">
                <a:solidFill>
                  <a:schemeClr val="accent6"/>
                </a:solidFill>
                <a:latin typeface="Patrick Hand"/>
                <a:ea typeface="Patrick Hand"/>
                <a:cs typeface="Patrick Hand"/>
                <a:sym typeface="Patrick Hand"/>
              </a:defRPr>
            </a:lvl5pPr>
            <a:lvl6pPr lvl="5" rtl="0" algn="ctr">
              <a:spcBef>
                <a:spcPts val="1600"/>
              </a:spcBef>
              <a:spcAft>
                <a:spcPts val="0"/>
              </a:spcAft>
              <a:buNone/>
              <a:defRPr sz="3500">
                <a:solidFill>
                  <a:schemeClr val="accent6"/>
                </a:solidFill>
                <a:latin typeface="Patrick Hand"/>
                <a:ea typeface="Patrick Hand"/>
                <a:cs typeface="Patrick Hand"/>
                <a:sym typeface="Patrick Hand"/>
              </a:defRPr>
            </a:lvl6pPr>
            <a:lvl7pPr lvl="6" rtl="0" algn="ctr">
              <a:spcBef>
                <a:spcPts val="1600"/>
              </a:spcBef>
              <a:spcAft>
                <a:spcPts val="0"/>
              </a:spcAft>
              <a:buNone/>
              <a:defRPr sz="3500">
                <a:solidFill>
                  <a:schemeClr val="accent6"/>
                </a:solidFill>
                <a:latin typeface="Patrick Hand"/>
                <a:ea typeface="Patrick Hand"/>
                <a:cs typeface="Patrick Hand"/>
                <a:sym typeface="Patrick Hand"/>
              </a:defRPr>
            </a:lvl7pPr>
            <a:lvl8pPr lvl="7" rtl="0" algn="ctr">
              <a:spcBef>
                <a:spcPts val="1600"/>
              </a:spcBef>
              <a:spcAft>
                <a:spcPts val="0"/>
              </a:spcAft>
              <a:buNone/>
              <a:defRPr sz="3500">
                <a:solidFill>
                  <a:schemeClr val="accent6"/>
                </a:solidFill>
                <a:latin typeface="Patrick Hand"/>
                <a:ea typeface="Patrick Hand"/>
                <a:cs typeface="Patrick Hand"/>
                <a:sym typeface="Patrick Hand"/>
              </a:defRPr>
            </a:lvl8pPr>
            <a:lvl9pPr lvl="8" rtl="0" algn="ctr">
              <a:spcBef>
                <a:spcPts val="1600"/>
              </a:spcBef>
              <a:spcAft>
                <a:spcPts val="1600"/>
              </a:spcAft>
              <a:buNone/>
              <a:defRPr sz="3500">
                <a:solidFill>
                  <a:schemeClr val="accent6"/>
                </a:solidFill>
                <a:latin typeface="Patrick Hand"/>
                <a:ea typeface="Patrick Hand"/>
                <a:cs typeface="Patrick Hand"/>
                <a:sym typeface="Patrick Hand"/>
              </a:defRPr>
            </a:lvl9pPr>
          </a:lstStyle>
          <a:p/>
        </p:txBody>
      </p:sp>
      <p:sp>
        <p:nvSpPr>
          <p:cNvPr id="206" name="Google Shape;206;p15"/>
          <p:cNvSpPr txBox="1"/>
          <p:nvPr>
            <p:ph idx="15" type="subTitle"/>
          </p:nvPr>
        </p:nvSpPr>
        <p:spPr>
          <a:xfrm>
            <a:off x="5961100" y="3358950"/>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207" name="Google Shape;207;p15"/>
          <p:cNvSpPr txBox="1"/>
          <p:nvPr>
            <p:ph idx="16" type="subTitle"/>
          </p:nvPr>
        </p:nvSpPr>
        <p:spPr>
          <a:xfrm>
            <a:off x="722375" y="2257900"/>
            <a:ext cx="24870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208" name="Google Shape;208;p15"/>
          <p:cNvSpPr txBox="1"/>
          <p:nvPr>
            <p:ph idx="17" type="subTitle"/>
          </p:nvPr>
        </p:nvSpPr>
        <p:spPr>
          <a:xfrm>
            <a:off x="3328425" y="2257900"/>
            <a:ext cx="24870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209" name="Google Shape;209;p15"/>
          <p:cNvSpPr txBox="1"/>
          <p:nvPr>
            <p:ph idx="18" type="subTitle"/>
          </p:nvPr>
        </p:nvSpPr>
        <p:spPr>
          <a:xfrm>
            <a:off x="5950675" y="2257900"/>
            <a:ext cx="24870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210" name="Google Shape;210;p15"/>
          <p:cNvSpPr txBox="1"/>
          <p:nvPr>
            <p:ph idx="19" type="subTitle"/>
          </p:nvPr>
        </p:nvSpPr>
        <p:spPr>
          <a:xfrm>
            <a:off x="722375" y="3736266"/>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211" name="Google Shape;211;p15"/>
          <p:cNvSpPr txBox="1"/>
          <p:nvPr>
            <p:ph idx="20" type="subTitle"/>
          </p:nvPr>
        </p:nvSpPr>
        <p:spPr>
          <a:xfrm>
            <a:off x="3328425" y="3736266"/>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212" name="Google Shape;212;p15"/>
          <p:cNvSpPr txBox="1"/>
          <p:nvPr>
            <p:ph idx="21" type="subTitle"/>
          </p:nvPr>
        </p:nvSpPr>
        <p:spPr>
          <a:xfrm>
            <a:off x="5961100" y="3736266"/>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AND_BODY_4">
    <p:spTree>
      <p:nvGrpSpPr>
        <p:cNvPr id="213" name="Shape 213"/>
        <p:cNvGrpSpPr/>
        <p:nvPr/>
      </p:nvGrpSpPr>
      <p:grpSpPr>
        <a:xfrm>
          <a:off x="0" y="0"/>
          <a:ext cx="0" cy="0"/>
          <a:chOff x="0" y="0"/>
          <a:chExt cx="0" cy="0"/>
        </a:xfrm>
      </p:grpSpPr>
      <p:sp>
        <p:nvSpPr>
          <p:cNvPr id="214" name="Google Shape;214;p16"/>
          <p:cNvSpPr/>
          <p:nvPr/>
        </p:nvSpPr>
        <p:spPr>
          <a:xfrm>
            <a:off x="-535725" y="3237826"/>
            <a:ext cx="3717063" cy="2090825"/>
          </a:xfrm>
          <a:custGeom>
            <a:rect b="b" l="l" r="r" t="t"/>
            <a:pathLst>
              <a:path extrusionOk="0" h="46890" w="70329">
                <a:moveTo>
                  <a:pt x="1" y="1"/>
                </a:moveTo>
                <a:lnTo>
                  <a:pt x="1" y="46890"/>
                </a:lnTo>
                <a:lnTo>
                  <a:pt x="70328" y="46890"/>
                </a:lnTo>
                <a:lnTo>
                  <a:pt x="70328" y="43918"/>
                </a:lnTo>
                <a:cubicBezTo>
                  <a:pt x="69797" y="43873"/>
                  <a:pt x="69282" y="43813"/>
                  <a:pt x="68766" y="43706"/>
                </a:cubicBezTo>
                <a:cubicBezTo>
                  <a:pt x="64673" y="42933"/>
                  <a:pt x="61156" y="40417"/>
                  <a:pt x="57366" y="38689"/>
                </a:cubicBezTo>
                <a:cubicBezTo>
                  <a:pt x="53315" y="36823"/>
                  <a:pt x="48865" y="35859"/>
                  <a:pt x="44409" y="35859"/>
                </a:cubicBezTo>
                <a:cubicBezTo>
                  <a:pt x="43796" y="35859"/>
                  <a:pt x="43182" y="35877"/>
                  <a:pt x="42570" y="35914"/>
                </a:cubicBezTo>
                <a:cubicBezTo>
                  <a:pt x="39295" y="36111"/>
                  <a:pt x="36067" y="36823"/>
                  <a:pt x="32792" y="36945"/>
                </a:cubicBezTo>
                <a:cubicBezTo>
                  <a:pt x="32513" y="36955"/>
                  <a:pt x="32233" y="36960"/>
                  <a:pt x="31952" y="36960"/>
                </a:cubicBezTo>
                <a:cubicBezTo>
                  <a:pt x="28922" y="36960"/>
                  <a:pt x="25827" y="36333"/>
                  <a:pt x="23468" y="34474"/>
                </a:cubicBezTo>
                <a:cubicBezTo>
                  <a:pt x="20285" y="31958"/>
                  <a:pt x="19057" y="27667"/>
                  <a:pt x="18663" y="23620"/>
                </a:cubicBezTo>
                <a:cubicBezTo>
                  <a:pt x="18269" y="19571"/>
                  <a:pt x="18481" y="15418"/>
                  <a:pt x="17359" y="11506"/>
                </a:cubicBezTo>
                <a:cubicBezTo>
                  <a:pt x="16070" y="7019"/>
                  <a:pt x="12933" y="3077"/>
                  <a:pt x="8824" y="880"/>
                </a:cubicBezTo>
                <a:cubicBezTo>
                  <a:pt x="8187" y="546"/>
                  <a:pt x="7550" y="258"/>
                  <a:pt x="68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6711445" y="-9517"/>
            <a:ext cx="2442083"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txBox="1"/>
          <p:nvPr>
            <p:ph type="title"/>
          </p:nvPr>
        </p:nvSpPr>
        <p:spPr>
          <a:xfrm>
            <a:off x="742950" y="422464"/>
            <a:ext cx="7678800" cy="7905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000">
                <a:solidFill>
                  <a:schemeClr val="accent1"/>
                </a:solidFill>
              </a:defRPr>
            </a:lvl1pPr>
            <a:lvl2pPr lvl="1" algn="ctr">
              <a:spcBef>
                <a:spcPts val="0"/>
              </a:spcBef>
              <a:spcAft>
                <a:spcPts val="0"/>
              </a:spcAft>
              <a:buNone/>
              <a:defRPr sz="4000">
                <a:solidFill>
                  <a:schemeClr val="accent1"/>
                </a:solidFill>
              </a:defRPr>
            </a:lvl2pPr>
            <a:lvl3pPr lvl="2" algn="ctr">
              <a:spcBef>
                <a:spcPts val="0"/>
              </a:spcBef>
              <a:spcAft>
                <a:spcPts val="0"/>
              </a:spcAft>
              <a:buNone/>
              <a:defRPr sz="4000">
                <a:solidFill>
                  <a:schemeClr val="accent1"/>
                </a:solidFill>
              </a:defRPr>
            </a:lvl3pPr>
            <a:lvl4pPr lvl="3" algn="ctr">
              <a:spcBef>
                <a:spcPts val="0"/>
              </a:spcBef>
              <a:spcAft>
                <a:spcPts val="0"/>
              </a:spcAft>
              <a:buNone/>
              <a:defRPr sz="4000">
                <a:solidFill>
                  <a:schemeClr val="accent1"/>
                </a:solidFill>
              </a:defRPr>
            </a:lvl4pPr>
            <a:lvl5pPr lvl="4" algn="ctr">
              <a:spcBef>
                <a:spcPts val="0"/>
              </a:spcBef>
              <a:spcAft>
                <a:spcPts val="0"/>
              </a:spcAft>
              <a:buNone/>
              <a:defRPr sz="4000">
                <a:solidFill>
                  <a:schemeClr val="accent1"/>
                </a:solidFill>
              </a:defRPr>
            </a:lvl5pPr>
            <a:lvl6pPr lvl="5" algn="ctr">
              <a:spcBef>
                <a:spcPts val="0"/>
              </a:spcBef>
              <a:spcAft>
                <a:spcPts val="0"/>
              </a:spcAft>
              <a:buNone/>
              <a:defRPr sz="4000">
                <a:solidFill>
                  <a:schemeClr val="accent1"/>
                </a:solidFill>
              </a:defRPr>
            </a:lvl6pPr>
            <a:lvl7pPr lvl="6" algn="ctr">
              <a:spcBef>
                <a:spcPts val="0"/>
              </a:spcBef>
              <a:spcAft>
                <a:spcPts val="0"/>
              </a:spcAft>
              <a:buNone/>
              <a:defRPr sz="4000">
                <a:solidFill>
                  <a:schemeClr val="accent1"/>
                </a:solidFill>
              </a:defRPr>
            </a:lvl7pPr>
            <a:lvl8pPr lvl="7" algn="ctr">
              <a:spcBef>
                <a:spcPts val="0"/>
              </a:spcBef>
              <a:spcAft>
                <a:spcPts val="0"/>
              </a:spcAft>
              <a:buNone/>
              <a:defRPr sz="4000">
                <a:solidFill>
                  <a:schemeClr val="accent1"/>
                </a:solidFill>
              </a:defRPr>
            </a:lvl8pPr>
            <a:lvl9pPr lvl="8" algn="ctr">
              <a:spcBef>
                <a:spcPts val="0"/>
              </a:spcBef>
              <a:spcAft>
                <a:spcPts val="0"/>
              </a:spcAft>
              <a:buNone/>
              <a:defRPr sz="4000">
                <a:solidFill>
                  <a:schemeClr val="accent1"/>
                </a:solidFill>
              </a:defRPr>
            </a:lvl9pPr>
          </a:lstStyle>
          <a:p/>
        </p:txBody>
      </p:sp>
      <p:sp>
        <p:nvSpPr>
          <p:cNvPr id="217" name="Google Shape;217;p16"/>
          <p:cNvSpPr txBox="1"/>
          <p:nvPr>
            <p:ph idx="1" type="subTitle"/>
          </p:nvPr>
        </p:nvSpPr>
        <p:spPr>
          <a:xfrm>
            <a:off x="1676400" y="2854700"/>
            <a:ext cx="2438400" cy="466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000">
                <a:solidFill>
                  <a:schemeClr val="accent4"/>
                </a:solidFill>
              </a:defRPr>
            </a:lvl1pPr>
            <a:lvl2pPr lvl="1" algn="ctr">
              <a:spcBef>
                <a:spcPts val="1600"/>
              </a:spcBef>
              <a:spcAft>
                <a:spcPts val="0"/>
              </a:spcAft>
              <a:buNone/>
              <a:defRPr b="1" sz="2000">
                <a:solidFill>
                  <a:schemeClr val="accent4"/>
                </a:solidFill>
              </a:defRPr>
            </a:lvl2pPr>
            <a:lvl3pPr lvl="2" algn="ctr">
              <a:spcBef>
                <a:spcPts val="1600"/>
              </a:spcBef>
              <a:spcAft>
                <a:spcPts val="0"/>
              </a:spcAft>
              <a:buNone/>
              <a:defRPr b="1" sz="2000">
                <a:solidFill>
                  <a:schemeClr val="accent4"/>
                </a:solidFill>
              </a:defRPr>
            </a:lvl3pPr>
            <a:lvl4pPr lvl="3" algn="ctr">
              <a:spcBef>
                <a:spcPts val="1600"/>
              </a:spcBef>
              <a:spcAft>
                <a:spcPts val="0"/>
              </a:spcAft>
              <a:buNone/>
              <a:defRPr b="1" sz="2000">
                <a:solidFill>
                  <a:schemeClr val="accent4"/>
                </a:solidFill>
              </a:defRPr>
            </a:lvl4pPr>
            <a:lvl5pPr lvl="4" algn="ctr">
              <a:spcBef>
                <a:spcPts val="1600"/>
              </a:spcBef>
              <a:spcAft>
                <a:spcPts val="0"/>
              </a:spcAft>
              <a:buNone/>
              <a:defRPr b="1" sz="2000">
                <a:solidFill>
                  <a:schemeClr val="accent4"/>
                </a:solidFill>
              </a:defRPr>
            </a:lvl5pPr>
            <a:lvl6pPr lvl="5" algn="ctr">
              <a:spcBef>
                <a:spcPts val="1600"/>
              </a:spcBef>
              <a:spcAft>
                <a:spcPts val="0"/>
              </a:spcAft>
              <a:buNone/>
              <a:defRPr b="1" sz="2000">
                <a:solidFill>
                  <a:schemeClr val="accent4"/>
                </a:solidFill>
              </a:defRPr>
            </a:lvl6pPr>
            <a:lvl7pPr lvl="6" algn="ctr">
              <a:spcBef>
                <a:spcPts val="1600"/>
              </a:spcBef>
              <a:spcAft>
                <a:spcPts val="0"/>
              </a:spcAft>
              <a:buNone/>
              <a:defRPr b="1" sz="2000">
                <a:solidFill>
                  <a:schemeClr val="accent4"/>
                </a:solidFill>
              </a:defRPr>
            </a:lvl7pPr>
            <a:lvl8pPr lvl="7" algn="ctr">
              <a:spcBef>
                <a:spcPts val="1600"/>
              </a:spcBef>
              <a:spcAft>
                <a:spcPts val="0"/>
              </a:spcAft>
              <a:buNone/>
              <a:defRPr b="1" sz="2000">
                <a:solidFill>
                  <a:schemeClr val="accent4"/>
                </a:solidFill>
              </a:defRPr>
            </a:lvl8pPr>
            <a:lvl9pPr lvl="8" algn="ctr">
              <a:spcBef>
                <a:spcPts val="1600"/>
              </a:spcBef>
              <a:spcAft>
                <a:spcPts val="1600"/>
              </a:spcAft>
              <a:buNone/>
              <a:defRPr b="1" sz="2000">
                <a:solidFill>
                  <a:schemeClr val="accent4"/>
                </a:solidFill>
              </a:defRPr>
            </a:lvl9pPr>
          </a:lstStyle>
          <a:p/>
        </p:txBody>
      </p:sp>
      <p:sp>
        <p:nvSpPr>
          <p:cNvPr id="218" name="Google Shape;218;p16"/>
          <p:cNvSpPr txBox="1"/>
          <p:nvPr>
            <p:ph idx="2" type="subTitle"/>
          </p:nvPr>
        </p:nvSpPr>
        <p:spPr>
          <a:xfrm>
            <a:off x="4953007" y="28547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219" name="Google Shape;219;p16"/>
          <p:cNvSpPr txBox="1"/>
          <p:nvPr>
            <p:ph idx="3" type="subTitle"/>
          </p:nvPr>
        </p:nvSpPr>
        <p:spPr>
          <a:xfrm>
            <a:off x="1676400" y="3227942"/>
            <a:ext cx="2438400" cy="87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220" name="Google Shape;220;p16"/>
          <p:cNvSpPr txBox="1"/>
          <p:nvPr>
            <p:ph idx="4" type="subTitle"/>
          </p:nvPr>
        </p:nvSpPr>
        <p:spPr>
          <a:xfrm>
            <a:off x="4953002" y="3227942"/>
            <a:ext cx="2438400" cy="87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grpSp>
        <p:nvGrpSpPr>
          <p:cNvPr id="221" name="Google Shape;221;p16"/>
          <p:cNvGrpSpPr/>
          <p:nvPr/>
        </p:nvGrpSpPr>
        <p:grpSpPr>
          <a:xfrm>
            <a:off x="381625" y="290278"/>
            <a:ext cx="578848" cy="498453"/>
            <a:chOff x="237350" y="2723775"/>
            <a:chExt cx="605300" cy="520850"/>
          </a:xfrm>
        </p:grpSpPr>
        <p:sp>
          <p:nvSpPr>
            <p:cNvPr id="222" name="Google Shape;222;p16"/>
            <p:cNvSpPr/>
            <p:nvPr/>
          </p:nvSpPr>
          <p:spPr>
            <a:xfrm>
              <a:off x="403000" y="3084050"/>
              <a:ext cx="152750" cy="160575"/>
            </a:xfrm>
            <a:custGeom>
              <a:rect b="b" l="l" r="r" t="t"/>
              <a:pathLst>
                <a:path extrusionOk="0" h="6423" w="6110">
                  <a:moveTo>
                    <a:pt x="3035" y="0"/>
                  </a:moveTo>
                  <a:cubicBezTo>
                    <a:pt x="2958" y="0"/>
                    <a:pt x="2881" y="4"/>
                    <a:pt x="2804" y="9"/>
                  </a:cubicBezTo>
                  <a:cubicBezTo>
                    <a:pt x="2683" y="25"/>
                    <a:pt x="2562" y="39"/>
                    <a:pt x="2440" y="70"/>
                  </a:cubicBezTo>
                  <a:cubicBezTo>
                    <a:pt x="2274" y="100"/>
                    <a:pt x="2077" y="207"/>
                    <a:pt x="1955" y="267"/>
                  </a:cubicBezTo>
                  <a:cubicBezTo>
                    <a:pt x="1864" y="298"/>
                    <a:pt x="1789" y="343"/>
                    <a:pt x="1713" y="389"/>
                  </a:cubicBezTo>
                  <a:cubicBezTo>
                    <a:pt x="1288" y="646"/>
                    <a:pt x="924" y="995"/>
                    <a:pt x="667" y="1389"/>
                  </a:cubicBezTo>
                  <a:cubicBezTo>
                    <a:pt x="212" y="2056"/>
                    <a:pt x="0" y="2905"/>
                    <a:pt x="106" y="3708"/>
                  </a:cubicBezTo>
                  <a:cubicBezTo>
                    <a:pt x="152" y="4072"/>
                    <a:pt x="212" y="4405"/>
                    <a:pt x="318" y="4755"/>
                  </a:cubicBezTo>
                  <a:cubicBezTo>
                    <a:pt x="394" y="5073"/>
                    <a:pt x="516" y="5391"/>
                    <a:pt x="607" y="5709"/>
                  </a:cubicBezTo>
                  <a:cubicBezTo>
                    <a:pt x="698" y="5968"/>
                    <a:pt x="849" y="6164"/>
                    <a:pt x="1076" y="6301"/>
                  </a:cubicBezTo>
                  <a:cubicBezTo>
                    <a:pt x="1228" y="6382"/>
                    <a:pt x="1400" y="6422"/>
                    <a:pt x="1570" y="6422"/>
                  </a:cubicBezTo>
                  <a:cubicBezTo>
                    <a:pt x="1654" y="6422"/>
                    <a:pt x="1739" y="6412"/>
                    <a:pt x="1819" y="6392"/>
                  </a:cubicBezTo>
                  <a:cubicBezTo>
                    <a:pt x="2305" y="6255"/>
                    <a:pt x="2668" y="5695"/>
                    <a:pt x="2501" y="5194"/>
                  </a:cubicBezTo>
                  <a:cubicBezTo>
                    <a:pt x="2335" y="4678"/>
                    <a:pt x="2153" y="4179"/>
                    <a:pt x="2062" y="3663"/>
                  </a:cubicBezTo>
                  <a:cubicBezTo>
                    <a:pt x="2046" y="3496"/>
                    <a:pt x="2046" y="3314"/>
                    <a:pt x="2046" y="3148"/>
                  </a:cubicBezTo>
                  <a:cubicBezTo>
                    <a:pt x="2077" y="3011"/>
                    <a:pt x="2107" y="2889"/>
                    <a:pt x="2137" y="2754"/>
                  </a:cubicBezTo>
                  <a:cubicBezTo>
                    <a:pt x="2198" y="2663"/>
                    <a:pt x="2244" y="2556"/>
                    <a:pt x="2305" y="2465"/>
                  </a:cubicBezTo>
                  <a:lnTo>
                    <a:pt x="2547" y="2222"/>
                  </a:lnTo>
                  <a:lnTo>
                    <a:pt x="2622" y="2162"/>
                  </a:lnTo>
                  <a:cubicBezTo>
                    <a:pt x="2713" y="2101"/>
                    <a:pt x="2820" y="2041"/>
                    <a:pt x="2911" y="1996"/>
                  </a:cubicBezTo>
                  <a:lnTo>
                    <a:pt x="2972" y="1980"/>
                  </a:lnTo>
                  <a:lnTo>
                    <a:pt x="3093" y="2010"/>
                  </a:lnTo>
                  <a:cubicBezTo>
                    <a:pt x="3275" y="2101"/>
                    <a:pt x="3441" y="2208"/>
                    <a:pt x="3608" y="2313"/>
                  </a:cubicBezTo>
                  <a:cubicBezTo>
                    <a:pt x="3865" y="2526"/>
                    <a:pt x="4093" y="2754"/>
                    <a:pt x="4351" y="2980"/>
                  </a:cubicBezTo>
                  <a:cubicBezTo>
                    <a:pt x="4561" y="3168"/>
                    <a:pt x="4823" y="3267"/>
                    <a:pt x="5084" y="3267"/>
                  </a:cubicBezTo>
                  <a:cubicBezTo>
                    <a:pt x="5350" y="3267"/>
                    <a:pt x="5615" y="3164"/>
                    <a:pt x="5822" y="2950"/>
                  </a:cubicBezTo>
                  <a:cubicBezTo>
                    <a:pt x="6004" y="2754"/>
                    <a:pt x="6109" y="2481"/>
                    <a:pt x="6109" y="2222"/>
                  </a:cubicBezTo>
                  <a:cubicBezTo>
                    <a:pt x="6109" y="1919"/>
                    <a:pt x="5988" y="1677"/>
                    <a:pt x="5791" y="1480"/>
                  </a:cubicBezTo>
                  <a:cubicBezTo>
                    <a:pt x="5533" y="1207"/>
                    <a:pt x="5230" y="979"/>
                    <a:pt x="4927" y="767"/>
                  </a:cubicBezTo>
                  <a:cubicBezTo>
                    <a:pt x="4700" y="601"/>
                    <a:pt x="4457" y="449"/>
                    <a:pt x="4184" y="312"/>
                  </a:cubicBezTo>
                  <a:cubicBezTo>
                    <a:pt x="3956" y="191"/>
                    <a:pt x="3699" y="100"/>
                    <a:pt x="3441" y="39"/>
                  </a:cubicBezTo>
                  <a:cubicBezTo>
                    <a:pt x="3306" y="11"/>
                    <a:pt x="3170" y="0"/>
                    <a:pt x="303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669050" y="2951700"/>
              <a:ext cx="122075" cy="140175"/>
            </a:xfrm>
            <a:custGeom>
              <a:rect b="b" l="l" r="r" t="t"/>
              <a:pathLst>
                <a:path extrusionOk="0" h="5607" w="4883">
                  <a:moveTo>
                    <a:pt x="2722" y="1"/>
                  </a:moveTo>
                  <a:cubicBezTo>
                    <a:pt x="2585" y="1"/>
                    <a:pt x="2449" y="16"/>
                    <a:pt x="2319" y="43"/>
                  </a:cubicBezTo>
                  <a:cubicBezTo>
                    <a:pt x="2062" y="104"/>
                    <a:pt x="1820" y="225"/>
                    <a:pt x="1577" y="346"/>
                  </a:cubicBezTo>
                  <a:lnTo>
                    <a:pt x="1517" y="377"/>
                  </a:lnTo>
                  <a:cubicBezTo>
                    <a:pt x="1335" y="482"/>
                    <a:pt x="1167" y="634"/>
                    <a:pt x="1016" y="755"/>
                  </a:cubicBezTo>
                  <a:cubicBezTo>
                    <a:pt x="940" y="832"/>
                    <a:pt x="864" y="907"/>
                    <a:pt x="789" y="998"/>
                  </a:cubicBezTo>
                  <a:cubicBezTo>
                    <a:pt x="470" y="1347"/>
                    <a:pt x="213" y="1725"/>
                    <a:pt x="106" y="2196"/>
                  </a:cubicBezTo>
                  <a:cubicBezTo>
                    <a:pt x="1" y="2635"/>
                    <a:pt x="91" y="3075"/>
                    <a:pt x="182" y="3500"/>
                  </a:cubicBezTo>
                  <a:cubicBezTo>
                    <a:pt x="273" y="3985"/>
                    <a:pt x="455" y="4454"/>
                    <a:pt x="607" y="4925"/>
                  </a:cubicBezTo>
                  <a:cubicBezTo>
                    <a:pt x="682" y="5167"/>
                    <a:pt x="834" y="5364"/>
                    <a:pt x="1062" y="5485"/>
                  </a:cubicBezTo>
                  <a:cubicBezTo>
                    <a:pt x="1203" y="5566"/>
                    <a:pt x="1365" y="5606"/>
                    <a:pt x="1524" y="5606"/>
                  </a:cubicBezTo>
                  <a:cubicBezTo>
                    <a:pt x="1604" y="5606"/>
                    <a:pt x="1683" y="5596"/>
                    <a:pt x="1759" y="5576"/>
                  </a:cubicBezTo>
                  <a:cubicBezTo>
                    <a:pt x="2244" y="5440"/>
                    <a:pt x="2578" y="4909"/>
                    <a:pt x="2426" y="4409"/>
                  </a:cubicBezTo>
                  <a:cubicBezTo>
                    <a:pt x="2244" y="3878"/>
                    <a:pt x="2047" y="3332"/>
                    <a:pt x="1941" y="2787"/>
                  </a:cubicBezTo>
                  <a:lnTo>
                    <a:pt x="1941" y="2590"/>
                  </a:lnTo>
                  <a:lnTo>
                    <a:pt x="1941" y="2574"/>
                  </a:lnTo>
                  <a:lnTo>
                    <a:pt x="2002" y="2469"/>
                  </a:lnTo>
                  <a:cubicBezTo>
                    <a:pt x="2107" y="2332"/>
                    <a:pt x="2228" y="2226"/>
                    <a:pt x="2350" y="2105"/>
                  </a:cubicBezTo>
                  <a:cubicBezTo>
                    <a:pt x="2426" y="2059"/>
                    <a:pt x="2501" y="2014"/>
                    <a:pt x="2592" y="1968"/>
                  </a:cubicBezTo>
                  <a:lnTo>
                    <a:pt x="2638" y="1953"/>
                  </a:lnTo>
                  <a:cubicBezTo>
                    <a:pt x="2744" y="2059"/>
                    <a:pt x="2835" y="2166"/>
                    <a:pt x="2926" y="2287"/>
                  </a:cubicBezTo>
                  <a:cubicBezTo>
                    <a:pt x="2986" y="2348"/>
                    <a:pt x="3033" y="2408"/>
                    <a:pt x="3077" y="2483"/>
                  </a:cubicBezTo>
                  <a:cubicBezTo>
                    <a:pt x="3199" y="2620"/>
                    <a:pt x="3350" y="2726"/>
                    <a:pt x="3502" y="2833"/>
                  </a:cubicBezTo>
                  <a:cubicBezTo>
                    <a:pt x="3653" y="2908"/>
                    <a:pt x="3805" y="2938"/>
                    <a:pt x="3972" y="2938"/>
                  </a:cubicBezTo>
                  <a:cubicBezTo>
                    <a:pt x="4215" y="2938"/>
                    <a:pt x="4458" y="2833"/>
                    <a:pt x="4624" y="2651"/>
                  </a:cubicBezTo>
                  <a:cubicBezTo>
                    <a:pt x="4745" y="2544"/>
                    <a:pt x="4821" y="2392"/>
                    <a:pt x="4866" y="2241"/>
                  </a:cubicBezTo>
                  <a:cubicBezTo>
                    <a:pt x="4866" y="2166"/>
                    <a:pt x="4882" y="2089"/>
                    <a:pt x="4882" y="1998"/>
                  </a:cubicBezTo>
                  <a:cubicBezTo>
                    <a:pt x="4882" y="1832"/>
                    <a:pt x="4836" y="1680"/>
                    <a:pt x="4761" y="1543"/>
                  </a:cubicBezTo>
                  <a:cubicBezTo>
                    <a:pt x="4639" y="1271"/>
                    <a:pt x="4442" y="1044"/>
                    <a:pt x="4260" y="816"/>
                  </a:cubicBezTo>
                  <a:cubicBezTo>
                    <a:pt x="3987" y="482"/>
                    <a:pt x="3653" y="179"/>
                    <a:pt x="3229" y="74"/>
                  </a:cubicBezTo>
                  <a:cubicBezTo>
                    <a:pt x="3062" y="23"/>
                    <a:pt x="2891" y="1"/>
                    <a:pt x="27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463625" y="2894550"/>
              <a:ext cx="139500" cy="130025"/>
            </a:xfrm>
            <a:custGeom>
              <a:rect b="b" l="l" r="r" t="t"/>
              <a:pathLst>
                <a:path extrusionOk="0" h="5201" w="5580">
                  <a:moveTo>
                    <a:pt x="2700" y="0"/>
                  </a:moveTo>
                  <a:cubicBezTo>
                    <a:pt x="2250" y="0"/>
                    <a:pt x="1791" y="123"/>
                    <a:pt x="1410" y="358"/>
                  </a:cubicBezTo>
                  <a:cubicBezTo>
                    <a:pt x="1335" y="389"/>
                    <a:pt x="1274" y="434"/>
                    <a:pt x="1214" y="480"/>
                  </a:cubicBezTo>
                  <a:cubicBezTo>
                    <a:pt x="1062" y="585"/>
                    <a:pt x="925" y="692"/>
                    <a:pt x="789" y="813"/>
                  </a:cubicBezTo>
                  <a:cubicBezTo>
                    <a:pt x="607" y="965"/>
                    <a:pt x="470" y="1147"/>
                    <a:pt x="349" y="1343"/>
                  </a:cubicBezTo>
                  <a:cubicBezTo>
                    <a:pt x="243" y="1480"/>
                    <a:pt x="197" y="1662"/>
                    <a:pt x="152" y="1814"/>
                  </a:cubicBezTo>
                  <a:cubicBezTo>
                    <a:pt x="122" y="1889"/>
                    <a:pt x="106" y="1965"/>
                    <a:pt x="76" y="2041"/>
                  </a:cubicBezTo>
                  <a:cubicBezTo>
                    <a:pt x="1" y="2360"/>
                    <a:pt x="46" y="2693"/>
                    <a:pt x="92" y="3011"/>
                  </a:cubicBezTo>
                  <a:cubicBezTo>
                    <a:pt x="197" y="3617"/>
                    <a:pt x="500" y="4179"/>
                    <a:pt x="773" y="4709"/>
                  </a:cubicBezTo>
                  <a:cubicBezTo>
                    <a:pt x="942" y="5035"/>
                    <a:pt x="1290" y="5200"/>
                    <a:pt x="1638" y="5200"/>
                  </a:cubicBezTo>
                  <a:cubicBezTo>
                    <a:pt x="1824" y="5200"/>
                    <a:pt x="2010" y="5153"/>
                    <a:pt x="2168" y="5058"/>
                  </a:cubicBezTo>
                  <a:cubicBezTo>
                    <a:pt x="2396" y="4921"/>
                    <a:pt x="2562" y="4709"/>
                    <a:pt x="2623" y="4452"/>
                  </a:cubicBezTo>
                  <a:cubicBezTo>
                    <a:pt x="2699" y="4179"/>
                    <a:pt x="2639" y="3920"/>
                    <a:pt x="2517" y="3678"/>
                  </a:cubicBezTo>
                  <a:cubicBezTo>
                    <a:pt x="2411" y="3496"/>
                    <a:pt x="2320" y="3314"/>
                    <a:pt x="2244" y="3132"/>
                  </a:cubicBezTo>
                  <a:cubicBezTo>
                    <a:pt x="2168" y="2950"/>
                    <a:pt x="2107" y="2768"/>
                    <a:pt x="2063" y="2572"/>
                  </a:cubicBezTo>
                  <a:lnTo>
                    <a:pt x="2063" y="2465"/>
                  </a:lnTo>
                  <a:lnTo>
                    <a:pt x="2093" y="2374"/>
                  </a:lnTo>
                  <a:lnTo>
                    <a:pt x="2107" y="2329"/>
                  </a:lnTo>
                  <a:cubicBezTo>
                    <a:pt x="2214" y="2222"/>
                    <a:pt x="2320" y="2117"/>
                    <a:pt x="2426" y="2026"/>
                  </a:cubicBezTo>
                  <a:cubicBezTo>
                    <a:pt x="2502" y="1980"/>
                    <a:pt x="2562" y="1935"/>
                    <a:pt x="2639" y="1889"/>
                  </a:cubicBezTo>
                  <a:lnTo>
                    <a:pt x="2684" y="1874"/>
                  </a:lnTo>
                  <a:lnTo>
                    <a:pt x="2926" y="1874"/>
                  </a:lnTo>
                  <a:cubicBezTo>
                    <a:pt x="3124" y="1905"/>
                    <a:pt x="3306" y="1950"/>
                    <a:pt x="3502" y="2010"/>
                  </a:cubicBezTo>
                  <a:cubicBezTo>
                    <a:pt x="3609" y="2056"/>
                    <a:pt x="3714" y="2117"/>
                    <a:pt x="3821" y="2178"/>
                  </a:cubicBezTo>
                  <a:cubicBezTo>
                    <a:pt x="3987" y="2269"/>
                    <a:pt x="4139" y="2374"/>
                    <a:pt x="4306" y="2465"/>
                  </a:cubicBezTo>
                  <a:cubicBezTo>
                    <a:pt x="4434" y="2535"/>
                    <a:pt x="4576" y="2569"/>
                    <a:pt x="4717" y="2569"/>
                  </a:cubicBezTo>
                  <a:cubicBezTo>
                    <a:pt x="4944" y="2569"/>
                    <a:pt x="5169" y="2481"/>
                    <a:pt x="5337" y="2313"/>
                  </a:cubicBezTo>
                  <a:cubicBezTo>
                    <a:pt x="5489" y="2147"/>
                    <a:pt x="5580" y="1935"/>
                    <a:pt x="5564" y="1707"/>
                  </a:cubicBezTo>
                  <a:cubicBezTo>
                    <a:pt x="5564" y="1464"/>
                    <a:pt x="5458" y="1283"/>
                    <a:pt x="5307" y="1101"/>
                  </a:cubicBezTo>
                  <a:cubicBezTo>
                    <a:pt x="5125" y="888"/>
                    <a:pt x="4867" y="722"/>
                    <a:pt x="4624" y="571"/>
                  </a:cubicBezTo>
                  <a:cubicBezTo>
                    <a:pt x="4367" y="419"/>
                    <a:pt x="4094" y="298"/>
                    <a:pt x="3821" y="207"/>
                  </a:cubicBezTo>
                  <a:cubicBezTo>
                    <a:pt x="3518" y="116"/>
                    <a:pt x="3229" y="55"/>
                    <a:pt x="2912" y="9"/>
                  </a:cubicBezTo>
                  <a:cubicBezTo>
                    <a:pt x="2841" y="3"/>
                    <a:pt x="2771" y="0"/>
                    <a:pt x="27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684575" y="2733175"/>
              <a:ext cx="158075" cy="103175"/>
            </a:xfrm>
            <a:custGeom>
              <a:rect b="b" l="l" r="r" t="t"/>
              <a:pathLst>
                <a:path extrusionOk="0" h="4127" w="6323">
                  <a:moveTo>
                    <a:pt x="3020" y="0"/>
                  </a:moveTo>
                  <a:cubicBezTo>
                    <a:pt x="2964" y="0"/>
                    <a:pt x="2907" y="2"/>
                    <a:pt x="2851" y="6"/>
                  </a:cubicBezTo>
                  <a:cubicBezTo>
                    <a:pt x="2608" y="36"/>
                    <a:pt x="2351" y="67"/>
                    <a:pt x="2123" y="158"/>
                  </a:cubicBezTo>
                  <a:cubicBezTo>
                    <a:pt x="1957" y="218"/>
                    <a:pt x="1805" y="295"/>
                    <a:pt x="1654" y="370"/>
                  </a:cubicBezTo>
                  <a:cubicBezTo>
                    <a:pt x="1381" y="537"/>
                    <a:pt x="1138" y="734"/>
                    <a:pt x="940" y="976"/>
                  </a:cubicBezTo>
                  <a:cubicBezTo>
                    <a:pt x="637" y="1295"/>
                    <a:pt x="425" y="1674"/>
                    <a:pt x="273" y="2084"/>
                  </a:cubicBezTo>
                  <a:cubicBezTo>
                    <a:pt x="168" y="2371"/>
                    <a:pt x="107" y="2674"/>
                    <a:pt x="47" y="2977"/>
                  </a:cubicBezTo>
                  <a:cubicBezTo>
                    <a:pt x="0" y="3220"/>
                    <a:pt x="16" y="3462"/>
                    <a:pt x="152" y="3675"/>
                  </a:cubicBezTo>
                  <a:cubicBezTo>
                    <a:pt x="289" y="3887"/>
                    <a:pt x="486" y="4054"/>
                    <a:pt x="728" y="4099"/>
                  </a:cubicBezTo>
                  <a:cubicBezTo>
                    <a:pt x="801" y="4118"/>
                    <a:pt x="876" y="4127"/>
                    <a:pt x="951" y="4127"/>
                  </a:cubicBezTo>
                  <a:cubicBezTo>
                    <a:pt x="1365" y="4127"/>
                    <a:pt x="1789" y="3856"/>
                    <a:pt x="1866" y="3432"/>
                  </a:cubicBezTo>
                  <a:cubicBezTo>
                    <a:pt x="1911" y="3159"/>
                    <a:pt x="1971" y="2902"/>
                    <a:pt x="2048" y="2660"/>
                  </a:cubicBezTo>
                  <a:cubicBezTo>
                    <a:pt x="2108" y="2538"/>
                    <a:pt x="2169" y="2447"/>
                    <a:pt x="2230" y="2341"/>
                  </a:cubicBezTo>
                  <a:cubicBezTo>
                    <a:pt x="2321" y="2235"/>
                    <a:pt x="2396" y="2128"/>
                    <a:pt x="2502" y="2037"/>
                  </a:cubicBezTo>
                  <a:cubicBezTo>
                    <a:pt x="2563" y="2007"/>
                    <a:pt x="2624" y="1962"/>
                    <a:pt x="2684" y="1932"/>
                  </a:cubicBezTo>
                  <a:lnTo>
                    <a:pt x="2897" y="1871"/>
                  </a:lnTo>
                  <a:lnTo>
                    <a:pt x="3170" y="1871"/>
                  </a:lnTo>
                  <a:cubicBezTo>
                    <a:pt x="3351" y="1902"/>
                    <a:pt x="3518" y="1946"/>
                    <a:pt x="3685" y="1993"/>
                  </a:cubicBezTo>
                  <a:cubicBezTo>
                    <a:pt x="3760" y="2037"/>
                    <a:pt x="3851" y="2068"/>
                    <a:pt x="3928" y="2114"/>
                  </a:cubicBezTo>
                  <a:cubicBezTo>
                    <a:pt x="4033" y="2174"/>
                    <a:pt x="4124" y="2235"/>
                    <a:pt x="4215" y="2296"/>
                  </a:cubicBezTo>
                  <a:cubicBezTo>
                    <a:pt x="4367" y="2417"/>
                    <a:pt x="4504" y="2538"/>
                    <a:pt x="4639" y="2660"/>
                  </a:cubicBezTo>
                  <a:cubicBezTo>
                    <a:pt x="4832" y="2830"/>
                    <a:pt x="5069" y="2917"/>
                    <a:pt x="5303" y="2917"/>
                  </a:cubicBezTo>
                  <a:cubicBezTo>
                    <a:pt x="5547" y="2917"/>
                    <a:pt x="5788" y="2822"/>
                    <a:pt x="5974" y="2629"/>
                  </a:cubicBezTo>
                  <a:cubicBezTo>
                    <a:pt x="6323" y="2265"/>
                    <a:pt x="6323" y="1659"/>
                    <a:pt x="5943" y="1310"/>
                  </a:cubicBezTo>
                  <a:cubicBezTo>
                    <a:pt x="5595" y="992"/>
                    <a:pt x="5231" y="673"/>
                    <a:pt x="4807" y="446"/>
                  </a:cubicBezTo>
                  <a:cubicBezTo>
                    <a:pt x="4595" y="325"/>
                    <a:pt x="4352" y="249"/>
                    <a:pt x="4109" y="158"/>
                  </a:cubicBezTo>
                  <a:cubicBezTo>
                    <a:pt x="3912" y="97"/>
                    <a:pt x="3700" y="67"/>
                    <a:pt x="3487" y="36"/>
                  </a:cubicBezTo>
                  <a:cubicBezTo>
                    <a:pt x="3332" y="14"/>
                    <a:pt x="3176" y="0"/>
                    <a:pt x="30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237350" y="3021450"/>
              <a:ext cx="125850" cy="104175"/>
            </a:xfrm>
            <a:custGeom>
              <a:rect b="b" l="l" r="r" t="t"/>
              <a:pathLst>
                <a:path extrusionOk="0" h="4167" w="5034">
                  <a:moveTo>
                    <a:pt x="2846" y="0"/>
                  </a:moveTo>
                  <a:cubicBezTo>
                    <a:pt x="2596" y="0"/>
                    <a:pt x="2348" y="29"/>
                    <a:pt x="2093" y="73"/>
                  </a:cubicBezTo>
                  <a:cubicBezTo>
                    <a:pt x="1911" y="103"/>
                    <a:pt x="1699" y="194"/>
                    <a:pt x="1547" y="269"/>
                  </a:cubicBezTo>
                  <a:lnTo>
                    <a:pt x="1426" y="346"/>
                  </a:lnTo>
                  <a:cubicBezTo>
                    <a:pt x="1213" y="451"/>
                    <a:pt x="1047" y="603"/>
                    <a:pt x="880" y="770"/>
                  </a:cubicBezTo>
                  <a:cubicBezTo>
                    <a:pt x="744" y="906"/>
                    <a:pt x="623" y="1088"/>
                    <a:pt x="516" y="1255"/>
                  </a:cubicBezTo>
                  <a:cubicBezTo>
                    <a:pt x="455" y="1346"/>
                    <a:pt x="411" y="1437"/>
                    <a:pt x="365" y="1543"/>
                  </a:cubicBezTo>
                  <a:cubicBezTo>
                    <a:pt x="289" y="1741"/>
                    <a:pt x="213" y="1937"/>
                    <a:pt x="152" y="2135"/>
                  </a:cubicBezTo>
                  <a:cubicBezTo>
                    <a:pt x="47" y="2529"/>
                    <a:pt x="1" y="2923"/>
                    <a:pt x="47" y="3317"/>
                  </a:cubicBezTo>
                  <a:cubicBezTo>
                    <a:pt x="47" y="3469"/>
                    <a:pt x="92" y="3620"/>
                    <a:pt x="168" y="3742"/>
                  </a:cubicBezTo>
                  <a:cubicBezTo>
                    <a:pt x="289" y="3938"/>
                    <a:pt x="471" y="4090"/>
                    <a:pt x="698" y="4136"/>
                  </a:cubicBezTo>
                  <a:cubicBezTo>
                    <a:pt x="769" y="4156"/>
                    <a:pt x="843" y="4166"/>
                    <a:pt x="918" y="4166"/>
                  </a:cubicBezTo>
                  <a:cubicBezTo>
                    <a:pt x="1067" y="4166"/>
                    <a:pt x="1219" y="4126"/>
                    <a:pt x="1351" y="4045"/>
                  </a:cubicBezTo>
                  <a:cubicBezTo>
                    <a:pt x="1532" y="3938"/>
                    <a:pt x="1714" y="3726"/>
                    <a:pt x="1745" y="3514"/>
                  </a:cubicBezTo>
                  <a:cubicBezTo>
                    <a:pt x="1805" y="3075"/>
                    <a:pt x="1866" y="2650"/>
                    <a:pt x="2002" y="2226"/>
                  </a:cubicBezTo>
                  <a:cubicBezTo>
                    <a:pt x="2032" y="2165"/>
                    <a:pt x="2078" y="2089"/>
                    <a:pt x="2109" y="2028"/>
                  </a:cubicBezTo>
                  <a:lnTo>
                    <a:pt x="2275" y="1862"/>
                  </a:lnTo>
                  <a:lnTo>
                    <a:pt x="2396" y="1785"/>
                  </a:lnTo>
                  <a:lnTo>
                    <a:pt x="2578" y="1741"/>
                  </a:lnTo>
                  <a:cubicBezTo>
                    <a:pt x="2658" y="1736"/>
                    <a:pt x="2739" y="1734"/>
                    <a:pt x="2820" y="1734"/>
                  </a:cubicBezTo>
                  <a:cubicBezTo>
                    <a:pt x="3012" y="1734"/>
                    <a:pt x="3204" y="1745"/>
                    <a:pt x="3397" y="1755"/>
                  </a:cubicBezTo>
                  <a:cubicBezTo>
                    <a:pt x="3578" y="1785"/>
                    <a:pt x="3760" y="1816"/>
                    <a:pt x="3928" y="1846"/>
                  </a:cubicBezTo>
                  <a:cubicBezTo>
                    <a:pt x="4009" y="1861"/>
                    <a:pt x="4086" y="1870"/>
                    <a:pt x="4161" y="1870"/>
                  </a:cubicBezTo>
                  <a:cubicBezTo>
                    <a:pt x="4310" y="1870"/>
                    <a:pt x="4448" y="1836"/>
                    <a:pt x="4579" y="1755"/>
                  </a:cubicBezTo>
                  <a:cubicBezTo>
                    <a:pt x="4777" y="1634"/>
                    <a:pt x="4928" y="1437"/>
                    <a:pt x="4973" y="1225"/>
                  </a:cubicBezTo>
                  <a:cubicBezTo>
                    <a:pt x="5034" y="997"/>
                    <a:pt x="5003" y="770"/>
                    <a:pt x="4882" y="573"/>
                  </a:cubicBezTo>
                  <a:cubicBezTo>
                    <a:pt x="4777" y="391"/>
                    <a:pt x="4564" y="209"/>
                    <a:pt x="4352" y="178"/>
                  </a:cubicBezTo>
                  <a:cubicBezTo>
                    <a:pt x="3942" y="103"/>
                    <a:pt x="3548" y="57"/>
                    <a:pt x="3124" y="12"/>
                  </a:cubicBezTo>
                  <a:cubicBezTo>
                    <a:pt x="3030" y="4"/>
                    <a:pt x="2938" y="0"/>
                    <a:pt x="28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271100" y="2851000"/>
              <a:ext cx="111825" cy="105225"/>
            </a:xfrm>
            <a:custGeom>
              <a:rect b="b" l="l" r="r" t="t"/>
              <a:pathLst>
                <a:path extrusionOk="0" h="4209" w="4473">
                  <a:moveTo>
                    <a:pt x="2615" y="0"/>
                  </a:moveTo>
                  <a:cubicBezTo>
                    <a:pt x="2149" y="0"/>
                    <a:pt x="1691" y="146"/>
                    <a:pt x="1304" y="387"/>
                  </a:cubicBezTo>
                  <a:cubicBezTo>
                    <a:pt x="1228" y="417"/>
                    <a:pt x="1167" y="463"/>
                    <a:pt x="1107" y="508"/>
                  </a:cubicBezTo>
                  <a:cubicBezTo>
                    <a:pt x="789" y="736"/>
                    <a:pt x="531" y="1009"/>
                    <a:pt x="304" y="1312"/>
                  </a:cubicBezTo>
                  <a:cubicBezTo>
                    <a:pt x="258" y="1373"/>
                    <a:pt x="213" y="1433"/>
                    <a:pt x="182" y="1509"/>
                  </a:cubicBezTo>
                  <a:cubicBezTo>
                    <a:pt x="136" y="1600"/>
                    <a:pt x="91" y="1706"/>
                    <a:pt x="45" y="1812"/>
                  </a:cubicBezTo>
                  <a:cubicBezTo>
                    <a:pt x="15" y="2054"/>
                    <a:pt x="1" y="2267"/>
                    <a:pt x="45" y="2509"/>
                  </a:cubicBezTo>
                  <a:cubicBezTo>
                    <a:pt x="106" y="2798"/>
                    <a:pt x="243" y="3071"/>
                    <a:pt x="395" y="3313"/>
                  </a:cubicBezTo>
                  <a:cubicBezTo>
                    <a:pt x="470" y="3465"/>
                    <a:pt x="561" y="3616"/>
                    <a:pt x="652" y="3768"/>
                  </a:cubicBezTo>
                  <a:cubicBezTo>
                    <a:pt x="831" y="4047"/>
                    <a:pt x="1136" y="4208"/>
                    <a:pt x="1448" y="4208"/>
                  </a:cubicBezTo>
                  <a:cubicBezTo>
                    <a:pt x="1610" y="4208"/>
                    <a:pt x="1775" y="4165"/>
                    <a:pt x="1925" y="4071"/>
                  </a:cubicBezTo>
                  <a:cubicBezTo>
                    <a:pt x="2350" y="3829"/>
                    <a:pt x="2501" y="3237"/>
                    <a:pt x="2244" y="2812"/>
                  </a:cubicBezTo>
                  <a:cubicBezTo>
                    <a:pt x="2107" y="2616"/>
                    <a:pt x="1986" y="2418"/>
                    <a:pt x="1880" y="2206"/>
                  </a:cubicBezTo>
                  <a:lnTo>
                    <a:pt x="1925" y="2131"/>
                  </a:lnTo>
                  <a:cubicBezTo>
                    <a:pt x="2016" y="2024"/>
                    <a:pt x="2107" y="1919"/>
                    <a:pt x="2214" y="1828"/>
                  </a:cubicBezTo>
                  <a:cubicBezTo>
                    <a:pt x="2289" y="1781"/>
                    <a:pt x="2365" y="1737"/>
                    <a:pt x="2426" y="1690"/>
                  </a:cubicBezTo>
                  <a:lnTo>
                    <a:pt x="2562" y="1660"/>
                  </a:lnTo>
                  <a:cubicBezTo>
                    <a:pt x="2600" y="1653"/>
                    <a:pt x="2642" y="1649"/>
                    <a:pt x="2686" y="1649"/>
                  </a:cubicBezTo>
                  <a:cubicBezTo>
                    <a:pt x="2729" y="1649"/>
                    <a:pt x="2775" y="1653"/>
                    <a:pt x="2820" y="1660"/>
                  </a:cubicBezTo>
                  <a:cubicBezTo>
                    <a:pt x="3033" y="1690"/>
                    <a:pt x="3229" y="1751"/>
                    <a:pt x="3441" y="1812"/>
                  </a:cubicBezTo>
                  <a:cubicBezTo>
                    <a:pt x="3505" y="1828"/>
                    <a:pt x="3571" y="1837"/>
                    <a:pt x="3635" y="1837"/>
                  </a:cubicBezTo>
                  <a:cubicBezTo>
                    <a:pt x="3923" y="1837"/>
                    <a:pt x="4202" y="1678"/>
                    <a:pt x="4351" y="1418"/>
                  </a:cubicBezTo>
                  <a:cubicBezTo>
                    <a:pt x="4442" y="1236"/>
                    <a:pt x="4472" y="1023"/>
                    <a:pt x="4411" y="827"/>
                  </a:cubicBezTo>
                  <a:cubicBezTo>
                    <a:pt x="4367" y="629"/>
                    <a:pt x="4215" y="417"/>
                    <a:pt x="4033" y="326"/>
                  </a:cubicBezTo>
                  <a:cubicBezTo>
                    <a:pt x="3835" y="251"/>
                    <a:pt x="3639" y="175"/>
                    <a:pt x="3427" y="114"/>
                  </a:cubicBezTo>
                  <a:cubicBezTo>
                    <a:pt x="3229" y="53"/>
                    <a:pt x="3017" y="39"/>
                    <a:pt x="2805" y="8"/>
                  </a:cubicBezTo>
                  <a:cubicBezTo>
                    <a:pt x="2741" y="3"/>
                    <a:pt x="2678" y="0"/>
                    <a:pt x="26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469700" y="2723775"/>
              <a:ext cx="126600" cy="126700"/>
            </a:xfrm>
            <a:custGeom>
              <a:rect b="b" l="l" r="r" t="t"/>
              <a:pathLst>
                <a:path extrusionOk="0" h="5068" w="5064">
                  <a:moveTo>
                    <a:pt x="2625" y="1"/>
                  </a:moveTo>
                  <a:cubicBezTo>
                    <a:pt x="2589" y="1"/>
                    <a:pt x="2553" y="2"/>
                    <a:pt x="2517" y="4"/>
                  </a:cubicBezTo>
                  <a:cubicBezTo>
                    <a:pt x="2380" y="4"/>
                    <a:pt x="2228" y="34"/>
                    <a:pt x="2092" y="64"/>
                  </a:cubicBezTo>
                  <a:cubicBezTo>
                    <a:pt x="1864" y="95"/>
                    <a:pt x="1638" y="216"/>
                    <a:pt x="1425" y="321"/>
                  </a:cubicBezTo>
                  <a:lnTo>
                    <a:pt x="1365" y="352"/>
                  </a:lnTo>
                  <a:cubicBezTo>
                    <a:pt x="1213" y="443"/>
                    <a:pt x="1062" y="564"/>
                    <a:pt x="925" y="685"/>
                  </a:cubicBezTo>
                  <a:cubicBezTo>
                    <a:pt x="789" y="806"/>
                    <a:pt x="652" y="944"/>
                    <a:pt x="546" y="1095"/>
                  </a:cubicBezTo>
                  <a:cubicBezTo>
                    <a:pt x="318" y="1383"/>
                    <a:pt x="167" y="1686"/>
                    <a:pt x="76" y="2035"/>
                  </a:cubicBezTo>
                  <a:cubicBezTo>
                    <a:pt x="15" y="2262"/>
                    <a:pt x="15" y="2504"/>
                    <a:pt x="0" y="2732"/>
                  </a:cubicBezTo>
                  <a:cubicBezTo>
                    <a:pt x="0" y="2945"/>
                    <a:pt x="15" y="3157"/>
                    <a:pt x="31" y="3384"/>
                  </a:cubicBezTo>
                  <a:cubicBezTo>
                    <a:pt x="45" y="3672"/>
                    <a:pt x="61" y="3960"/>
                    <a:pt x="76" y="4263"/>
                  </a:cubicBezTo>
                  <a:cubicBezTo>
                    <a:pt x="91" y="4475"/>
                    <a:pt x="167" y="4673"/>
                    <a:pt x="334" y="4839"/>
                  </a:cubicBezTo>
                  <a:cubicBezTo>
                    <a:pt x="485" y="4976"/>
                    <a:pt x="698" y="5067"/>
                    <a:pt x="894" y="5067"/>
                  </a:cubicBezTo>
                  <a:cubicBezTo>
                    <a:pt x="1319" y="5051"/>
                    <a:pt x="1729" y="4687"/>
                    <a:pt x="1698" y="4248"/>
                  </a:cubicBezTo>
                  <a:cubicBezTo>
                    <a:pt x="1683" y="3915"/>
                    <a:pt x="1668" y="3581"/>
                    <a:pt x="1638" y="3248"/>
                  </a:cubicBezTo>
                  <a:cubicBezTo>
                    <a:pt x="1622" y="3005"/>
                    <a:pt x="1622" y="2747"/>
                    <a:pt x="1638" y="2504"/>
                  </a:cubicBezTo>
                  <a:cubicBezTo>
                    <a:pt x="1652" y="2429"/>
                    <a:pt x="1668" y="2369"/>
                    <a:pt x="1698" y="2292"/>
                  </a:cubicBezTo>
                  <a:lnTo>
                    <a:pt x="1789" y="2110"/>
                  </a:lnTo>
                  <a:cubicBezTo>
                    <a:pt x="1895" y="1989"/>
                    <a:pt x="2001" y="1883"/>
                    <a:pt x="2107" y="1777"/>
                  </a:cubicBezTo>
                  <a:cubicBezTo>
                    <a:pt x="2168" y="1732"/>
                    <a:pt x="2244" y="1702"/>
                    <a:pt x="2305" y="1671"/>
                  </a:cubicBezTo>
                  <a:lnTo>
                    <a:pt x="2456" y="1625"/>
                  </a:lnTo>
                  <a:lnTo>
                    <a:pt x="2653" y="1625"/>
                  </a:lnTo>
                  <a:lnTo>
                    <a:pt x="2835" y="1671"/>
                  </a:lnTo>
                  <a:cubicBezTo>
                    <a:pt x="2972" y="1732"/>
                    <a:pt x="3093" y="1807"/>
                    <a:pt x="3214" y="1883"/>
                  </a:cubicBezTo>
                  <a:cubicBezTo>
                    <a:pt x="3380" y="2005"/>
                    <a:pt x="3548" y="2141"/>
                    <a:pt x="3730" y="2217"/>
                  </a:cubicBezTo>
                  <a:cubicBezTo>
                    <a:pt x="3866" y="2292"/>
                    <a:pt x="4003" y="2322"/>
                    <a:pt x="4138" y="2322"/>
                  </a:cubicBezTo>
                  <a:cubicBezTo>
                    <a:pt x="4366" y="2322"/>
                    <a:pt x="4579" y="2217"/>
                    <a:pt x="4730" y="2065"/>
                  </a:cubicBezTo>
                  <a:cubicBezTo>
                    <a:pt x="5033" y="1746"/>
                    <a:pt x="5064" y="1186"/>
                    <a:pt x="4715" y="883"/>
                  </a:cubicBezTo>
                  <a:cubicBezTo>
                    <a:pt x="4502" y="716"/>
                    <a:pt x="4260" y="564"/>
                    <a:pt x="4033" y="412"/>
                  </a:cubicBezTo>
                  <a:cubicBezTo>
                    <a:pt x="3821" y="276"/>
                    <a:pt x="3562" y="170"/>
                    <a:pt x="3336" y="109"/>
                  </a:cubicBezTo>
                  <a:cubicBezTo>
                    <a:pt x="3099" y="44"/>
                    <a:pt x="2862" y="1"/>
                    <a:pt x="26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6"/>
          <p:cNvSpPr/>
          <p:nvPr/>
        </p:nvSpPr>
        <p:spPr>
          <a:xfrm>
            <a:off x="8379813" y="4244963"/>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TITLE_AND_BODY_5">
    <p:spTree>
      <p:nvGrpSpPr>
        <p:cNvPr id="230" name="Shape 230"/>
        <p:cNvGrpSpPr/>
        <p:nvPr/>
      </p:nvGrpSpPr>
      <p:grpSpPr>
        <a:xfrm>
          <a:off x="0" y="0"/>
          <a:ext cx="0" cy="0"/>
          <a:chOff x="0" y="0"/>
          <a:chExt cx="0" cy="0"/>
        </a:xfrm>
      </p:grpSpPr>
      <p:grpSp>
        <p:nvGrpSpPr>
          <p:cNvPr id="231" name="Google Shape;231;p17"/>
          <p:cNvGrpSpPr/>
          <p:nvPr/>
        </p:nvGrpSpPr>
        <p:grpSpPr>
          <a:xfrm>
            <a:off x="6126610" y="324750"/>
            <a:ext cx="3026990" cy="4828125"/>
            <a:chOff x="6126610" y="324750"/>
            <a:chExt cx="3026990" cy="4828125"/>
          </a:xfrm>
        </p:grpSpPr>
        <p:sp>
          <p:nvSpPr>
            <p:cNvPr id="232" name="Google Shape;232;p17"/>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7"/>
          <p:cNvSpPr/>
          <p:nvPr/>
        </p:nvSpPr>
        <p:spPr>
          <a:xfrm rot="-7377703">
            <a:off x="462667" y="4356270"/>
            <a:ext cx="442657" cy="50873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type="title"/>
          </p:nvPr>
        </p:nvSpPr>
        <p:spPr>
          <a:xfrm>
            <a:off x="958788" y="1270118"/>
            <a:ext cx="311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6" name="Google Shape;236;p17"/>
          <p:cNvSpPr txBox="1"/>
          <p:nvPr>
            <p:ph idx="1" type="subTitle"/>
          </p:nvPr>
        </p:nvSpPr>
        <p:spPr>
          <a:xfrm>
            <a:off x="960974" y="1645075"/>
            <a:ext cx="3260100" cy="781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400">
                <a:solidFill>
                  <a:schemeClr val="dk1"/>
                </a:solidFill>
                <a:latin typeface="Lato"/>
                <a:ea typeface="Lato"/>
                <a:cs typeface="Lato"/>
                <a:sym typeface="Lato"/>
              </a:defRPr>
            </a:lvl1pPr>
            <a:lvl2pPr lvl="1">
              <a:lnSpc>
                <a:spcPct val="115000"/>
              </a:lnSpc>
              <a:spcBef>
                <a:spcPts val="1600"/>
              </a:spcBef>
              <a:spcAft>
                <a:spcPts val="0"/>
              </a:spcAft>
              <a:buNone/>
              <a:defRPr sz="1400">
                <a:solidFill>
                  <a:schemeClr val="dk1"/>
                </a:solidFill>
                <a:latin typeface="Lato"/>
                <a:ea typeface="Lato"/>
                <a:cs typeface="Lato"/>
                <a:sym typeface="Lato"/>
              </a:defRPr>
            </a:lvl2pPr>
            <a:lvl3pPr lvl="2">
              <a:lnSpc>
                <a:spcPct val="115000"/>
              </a:lnSpc>
              <a:spcBef>
                <a:spcPts val="1600"/>
              </a:spcBef>
              <a:spcAft>
                <a:spcPts val="0"/>
              </a:spcAft>
              <a:buNone/>
              <a:defRPr sz="1400">
                <a:solidFill>
                  <a:schemeClr val="dk1"/>
                </a:solidFill>
                <a:latin typeface="Lato"/>
                <a:ea typeface="Lato"/>
                <a:cs typeface="Lato"/>
                <a:sym typeface="Lato"/>
              </a:defRPr>
            </a:lvl3pPr>
            <a:lvl4pPr lvl="3">
              <a:lnSpc>
                <a:spcPct val="115000"/>
              </a:lnSpc>
              <a:spcBef>
                <a:spcPts val="1600"/>
              </a:spcBef>
              <a:spcAft>
                <a:spcPts val="0"/>
              </a:spcAft>
              <a:buNone/>
              <a:defRPr sz="1400">
                <a:solidFill>
                  <a:schemeClr val="dk1"/>
                </a:solidFill>
                <a:latin typeface="Lato"/>
                <a:ea typeface="Lato"/>
                <a:cs typeface="Lato"/>
                <a:sym typeface="Lato"/>
              </a:defRPr>
            </a:lvl4pPr>
            <a:lvl5pPr lvl="4">
              <a:lnSpc>
                <a:spcPct val="115000"/>
              </a:lnSpc>
              <a:spcBef>
                <a:spcPts val="1600"/>
              </a:spcBef>
              <a:spcAft>
                <a:spcPts val="0"/>
              </a:spcAft>
              <a:buNone/>
              <a:defRPr sz="1400">
                <a:solidFill>
                  <a:schemeClr val="dk1"/>
                </a:solidFill>
                <a:latin typeface="Lato"/>
                <a:ea typeface="Lato"/>
                <a:cs typeface="Lato"/>
                <a:sym typeface="Lato"/>
              </a:defRPr>
            </a:lvl5pPr>
            <a:lvl6pPr lvl="5">
              <a:lnSpc>
                <a:spcPct val="115000"/>
              </a:lnSpc>
              <a:spcBef>
                <a:spcPts val="1600"/>
              </a:spcBef>
              <a:spcAft>
                <a:spcPts val="0"/>
              </a:spcAft>
              <a:buNone/>
              <a:defRPr sz="1400">
                <a:solidFill>
                  <a:schemeClr val="dk1"/>
                </a:solidFill>
                <a:latin typeface="Lato"/>
                <a:ea typeface="Lato"/>
                <a:cs typeface="Lato"/>
                <a:sym typeface="Lato"/>
              </a:defRPr>
            </a:lvl6pPr>
            <a:lvl7pPr lvl="6">
              <a:lnSpc>
                <a:spcPct val="115000"/>
              </a:lnSpc>
              <a:spcBef>
                <a:spcPts val="1600"/>
              </a:spcBef>
              <a:spcAft>
                <a:spcPts val="0"/>
              </a:spcAft>
              <a:buNone/>
              <a:defRPr sz="1400">
                <a:solidFill>
                  <a:schemeClr val="dk1"/>
                </a:solidFill>
                <a:latin typeface="Lato"/>
                <a:ea typeface="Lato"/>
                <a:cs typeface="Lato"/>
                <a:sym typeface="Lato"/>
              </a:defRPr>
            </a:lvl7pPr>
            <a:lvl8pPr lvl="7">
              <a:lnSpc>
                <a:spcPct val="115000"/>
              </a:lnSpc>
              <a:spcBef>
                <a:spcPts val="1600"/>
              </a:spcBef>
              <a:spcAft>
                <a:spcPts val="0"/>
              </a:spcAft>
              <a:buNone/>
              <a:defRPr sz="1400">
                <a:solidFill>
                  <a:schemeClr val="dk1"/>
                </a:solidFill>
                <a:latin typeface="Lato"/>
                <a:ea typeface="Lato"/>
                <a:cs typeface="Lato"/>
                <a:sym typeface="Lato"/>
              </a:defRPr>
            </a:lvl8pPr>
            <a:lvl9pPr lvl="8">
              <a:lnSpc>
                <a:spcPct val="115000"/>
              </a:lnSpc>
              <a:spcBef>
                <a:spcPts val="1600"/>
              </a:spcBef>
              <a:spcAft>
                <a:spcPts val="1600"/>
              </a:spcAft>
              <a:buNone/>
              <a:defRPr sz="1400">
                <a:solidFill>
                  <a:schemeClr val="dk1"/>
                </a:solidFill>
                <a:latin typeface="Lato"/>
                <a:ea typeface="Lato"/>
                <a:cs typeface="Lato"/>
                <a:sym typeface="Lato"/>
              </a:defRPr>
            </a:lvl9pPr>
          </a:lstStyle>
          <a:p/>
        </p:txBody>
      </p:sp>
      <p:sp>
        <p:nvSpPr>
          <p:cNvPr id="237" name="Google Shape;237;p17"/>
          <p:cNvSpPr txBox="1"/>
          <p:nvPr>
            <p:ph idx="2" type="subTitle"/>
          </p:nvPr>
        </p:nvSpPr>
        <p:spPr>
          <a:xfrm>
            <a:off x="950975" y="3026203"/>
            <a:ext cx="3279300" cy="1155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solidFill>
                  <a:schemeClr val="dk1"/>
                </a:solidFill>
                <a:latin typeface="Lato"/>
                <a:ea typeface="Lato"/>
                <a:cs typeface="Lato"/>
                <a:sym typeface="Lato"/>
              </a:defRPr>
            </a:lvl1pPr>
            <a:lvl2pPr lvl="1" rtl="0">
              <a:lnSpc>
                <a:spcPct val="115000"/>
              </a:lnSpc>
              <a:spcBef>
                <a:spcPts val="1600"/>
              </a:spcBef>
              <a:spcAft>
                <a:spcPts val="0"/>
              </a:spcAft>
              <a:buNone/>
              <a:defRPr sz="1400">
                <a:solidFill>
                  <a:schemeClr val="dk1"/>
                </a:solidFill>
                <a:latin typeface="Lato"/>
                <a:ea typeface="Lato"/>
                <a:cs typeface="Lato"/>
                <a:sym typeface="Lato"/>
              </a:defRPr>
            </a:lvl2pPr>
            <a:lvl3pPr lvl="2" rtl="0">
              <a:lnSpc>
                <a:spcPct val="115000"/>
              </a:lnSpc>
              <a:spcBef>
                <a:spcPts val="1600"/>
              </a:spcBef>
              <a:spcAft>
                <a:spcPts val="0"/>
              </a:spcAft>
              <a:buNone/>
              <a:defRPr sz="1400">
                <a:solidFill>
                  <a:schemeClr val="dk1"/>
                </a:solidFill>
                <a:latin typeface="Lato"/>
                <a:ea typeface="Lato"/>
                <a:cs typeface="Lato"/>
                <a:sym typeface="Lato"/>
              </a:defRPr>
            </a:lvl3pPr>
            <a:lvl4pPr lvl="3" rtl="0">
              <a:lnSpc>
                <a:spcPct val="115000"/>
              </a:lnSpc>
              <a:spcBef>
                <a:spcPts val="1600"/>
              </a:spcBef>
              <a:spcAft>
                <a:spcPts val="0"/>
              </a:spcAft>
              <a:buNone/>
              <a:defRPr sz="1400">
                <a:solidFill>
                  <a:schemeClr val="dk1"/>
                </a:solidFill>
                <a:latin typeface="Lato"/>
                <a:ea typeface="Lato"/>
                <a:cs typeface="Lato"/>
                <a:sym typeface="Lato"/>
              </a:defRPr>
            </a:lvl4pPr>
            <a:lvl5pPr lvl="4" rtl="0">
              <a:lnSpc>
                <a:spcPct val="115000"/>
              </a:lnSpc>
              <a:spcBef>
                <a:spcPts val="1600"/>
              </a:spcBef>
              <a:spcAft>
                <a:spcPts val="0"/>
              </a:spcAft>
              <a:buNone/>
              <a:defRPr sz="1400">
                <a:solidFill>
                  <a:schemeClr val="dk1"/>
                </a:solidFill>
                <a:latin typeface="Lato"/>
                <a:ea typeface="Lato"/>
                <a:cs typeface="Lato"/>
                <a:sym typeface="Lato"/>
              </a:defRPr>
            </a:lvl5pPr>
            <a:lvl6pPr lvl="5" rtl="0">
              <a:lnSpc>
                <a:spcPct val="115000"/>
              </a:lnSpc>
              <a:spcBef>
                <a:spcPts val="1600"/>
              </a:spcBef>
              <a:spcAft>
                <a:spcPts val="0"/>
              </a:spcAft>
              <a:buNone/>
              <a:defRPr sz="1400">
                <a:solidFill>
                  <a:schemeClr val="dk1"/>
                </a:solidFill>
                <a:latin typeface="Lato"/>
                <a:ea typeface="Lato"/>
                <a:cs typeface="Lato"/>
                <a:sym typeface="Lato"/>
              </a:defRPr>
            </a:lvl6pPr>
            <a:lvl7pPr lvl="6" rtl="0">
              <a:lnSpc>
                <a:spcPct val="115000"/>
              </a:lnSpc>
              <a:spcBef>
                <a:spcPts val="1600"/>
              </a:spcBef>
              <a:spcAft>
                <a:spcPts val="0"/>
              </a:spcAft>
              <a:buNone/>
              <a:defRPr sz="1400">
                <a:solidFill>
                  <a:schemeClr val="dk1"/>
                </a:solidFill>
                <a:latin typeface="Lato"/>
                <a:ea typeface="Lato"/>
                <a:cs typeface="Lato"/>
                <a:sym typeface="Lato"/>
              </a:defRPr>
            </a:lvl7pPr>
            <a:lvl8pPr lvl="7" rtl="0">
              <a:lnSpc>
                <a:spcPct val="115000"/>
              </a:lnSpc>
              <a:spcBef>
                <a:spcPts val="1600"/>
              </a:spcBef>
              <a:spcAft>
                <a:spcPts val="0"/>
              </a:spcAft>
              <a:buNone/>
              <a:defRPr sz="1400">
                <a:solidFill>
                  <a:schemeClr val="dk1"/>
                </a:solidFill>
                <a:latin typeface="Lato"/>
                <a:ea typeface="Lato"/>
                <a:cs typeface="Lato"/>
                <a:sym typeface="Lato"/>
              </a:defRPr>
            </a:lvl8pPr>
            <a:lvl9pPr lvl="8" rtl="0">
              <a:lnSpc>
                <a:spcPct val="115000"/>
              </a:lnSpc>
              <a:spcBef>
                <a:spcPts val="1600"/>
              </a:spcBef>
              <a:spcAft>
                <a:spcPts val="1600"/>
              </a:spcAft>
              <a:buNone/>
              <a:defRPr sz="1400">
                <a:solidFill>
                  <a:schemeClr val="dk1"/>
                </a:solidFill>
                <a:latin typeface="Lato"/>
                <a:ea typeface="Lato"/>
                <a:cs typeface="Lato"/>
                <a:sym typeface="Lato"/>
              </a:defRPr>
            </a:lvl9pPr>
          </a:lstStyle>
          <a:p/>
        </p:txBody>
      </p:sp>
      <p:sp>
        <p:nvSpPr>
          <p:cNvPr id="238" name="Google Shape;238;p17"/>
          <p:cNvSpPr txBox="1"/>
          <p:nvPr>
            <p:ph idx="3" type="title"/>
          </p:nvPr>
        </p:nvSpPr>
        <p:spPr>
          <a:xfrm>
            <a:off x="950981" y="2651243"/>
            <a:ext cx="3134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17"/>
          <p:cNvSpPr/>
          <p:nvPr/>
        </p:nvSpPr>
        <p:spPr>
          <a:xfrm flipH="1">
            <a:off x="-15" y="-9575"/>
            <a:ext cx="2222846" cy="1850478"/>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3">
  <p:cSld name="TITLE_AND_BODY_5_1">
    <p:spTree>
      <p:nvGrpSpPr>
        <p:cNvPr id="240" name="Shape 240"/>
        <p:cNvGrpSpPr/>
        <p:nvPr/>
      </p:nvGrpSpPr>
      <p:grpSpPr>
        <a:xfrm>
          <a:off x="0" y="0"/>
          <a:ext cx="0" cy="0"/>
          <a:chOff x="0" y="0"/>
          <a:chExt cx="0" cy="0"/>
        </a:xfrm>
      </p:grpSpPr>
      <p:grpSp>
        <p:nvGrpSpPr>
          <p:cNvPr id="241" name="Google Shape;241;p18"/>
          <p:cNvGrpSpPr/>
          <p:nvPr/>
        </p:nvGrpSpPr>
        <p:grpSpPr>
          <a:xfrm>
            <a:off x="6784250" y="1373532"/>
            <a:ext cx="2369528" cy="3779456"/>
            <a:chOff x="6126610" y="324750"/>
            <a:chExt cx="3026990" cy="4828125"/>
          </a:xfrm>
        </p:grpSpPr>
        <p:sp>
          <p:nvSpPr>
            <p:cNvPr id="242" name="Google Shape;242;p18"/>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8"/>
          <p:cNvSpPr/>
          <p:nvPr/>
        </p:nvSpPr>
        <p:spPr>
          <a:xfrm rot="-7377703">
            <a:off x="462667" y="4356270"/>
            <a:ext cx="442657" cy="50873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txBox="1"/>
          <p:nvPr>
            <p:ph type="title"/>
          </p:nvPr>
        </p:nvSpPr>
        <p:spPr>
          <a:xfrm>
            <a:off x="2177988" y="1830732"/>
            <a:ext cx="311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6" name="Google Shape;246;p18"/>
          <p:cNvSpPr txBox="1"/>
          <p:nvPr>
            <p:ph idx="1" type="subTitle"/>
          </p:nvPr>
        </p:nvSpPr>
        <p:spPr>
          <a:xfrm>
            <a:off x="2177803" y="2207600"/>
            <a:ext cx="24882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247" name="Google Shape;247;p18"/>
          <p:cNvSpPr txBox="1"/>
          <p:nvPr>
            <p:ph idx="2" type="subTitle"/>
          </p:nvPr>
        </p:nvSpPr>
        <p:spPr>
          <a:xfrm>
            <a:off x="2170175" y="3741117"/>
            <a:ext cx="31347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248" name="Google Shape;248;p18"/>
          <p:cNvSpPr txBox="1"/>
          <p:nvPr>
            <p:ph idx="3" type="title"/>
          </p:nvPr>
        </p:nvSpPr>
        <p:spPr>
          <a:xfrm>
            <a:off x="2170176" y="3364255"/>
            <a:ext cx="2502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8"/>
          <p:cNvSpPr/>
          <p:nvPr/>
        </p:nvSpPr>
        <p:spPr>
          <a:xfrm flipH="1">
            <a:off x="-15" y="-9575"/>
            <a:ext cx="2222846" cy="1850478"/>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txBox="1"/>
          <p:nvPr>
            <p:ph idx="4" type="title"/>
          </p:nvPr>
        </p:nvSpPr>
        <p:spPr>
          <a:xfrm>
            <a:off x="742950" y="422464"/>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9">
    <p:spTree>
      <p:nvGrpSpPr>
        <p:cNvPr id="251" name="Shape 251"/>
        <p:cNvGrpSpPr/>
        <p:nvPr/>
      </p:nvGrpSpPr>
      <p:grpSpPr>
        <a:xfrm>
          <a:off x="0" y="0"/>
          <a:ext cx="0" cy="0"/>
          <a:chOff x="0" y="0"/>
          <a:chExt cx="0" cy="0"/>
        </a:xfrm>
      </p:grpSpPr>
      <p:sp>
        <p:nvSpPr>
          <p:cNvPr id="252" name="Google Shape;252;p19"/>
          <p:cNvSpPr/>
          <p:nvPr/>
        </p:nvSpPr>
        <p:spPr>
          <a:xfrm flipH="1">
            <a:off x="-12" y="-9575"/>
            <a:ext cx="1945187" cy="161927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9"/>
          <p:cNvGrpSpPr/>
          <p:nvPr/>
        </p:nvGrpSpPr>
        <p:grpSpPr>
          <a:xfrm flipH="1" rot="10800000">
            <a:off x="8068692" y="-9534"/>
            <a:ext cx="1084571" cy="1857380"/>
            <a:chOff x="6126610" y="324750"/>
            <a:chExt cx="3026990" cy="4828125"/>
          </a:xfrm>
        </p:grpSpPr>
        <p:sp>
          <p:nvSpPr>
            <p:cNvPr id="254" name="Google Shape;254;p19"/>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9"/>
          <p:cNvSpPr/>
          <p:nvPr/>
        </p:nvSpPr>
        <p:spPr>
          <a:xfrm>
            <a:off x="1869949" y="4608575"/>
            <a:ext cx="2217951" cy="546900"/>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txBox="1"/>
          <p:nvPr>
            <p:ph type="title"/>
          </p:nvPr>
        </p:nvSpPr>
        <p:spPr>
          <a:xfrm>
            <a:off x="742950" y="415807"/>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258" name="Google Shape;258;p19"/>
          <p:cNvSpPr txBox="1"/>
          <p:nvPr>
            <p:ph idx="1" type="subTitle"/>
          </p:nvPr>
        </p:nvSpPr>
        <p:spPr>
          <a:xfrm>
            <a:off x="895350" y="1692725"/>
            <a:ext cx="2438400" cy="87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dk1"/>
                </a:solidFill>
                <a:latin typeface="Lato"/>
                <a:ea typeface="Lato"/>
                <a:cs typeface="Lato"/>
                <a:sym typeface="Lato"/>
              </a:defRPr>
            </a:lvl1pPr>
            <a:lvl2pPr lvl="1" rtl="0" algn="ctr">
              <a:spcBef>
                <a:spcPts val="1600"/>
              </a:spcBef>
              <a:spcAft>
                <a:spcPts val="0"/>
              </a:spcAft>
              <a:buNone/>
              <a:defRPr sz="1500">
                <a:solidFill>
                  <a:schemeClr val="dk1"/>
                </a:solidFill>
                <a:latin typeface="Lato"/>
                <a:ea typeface="Lato"/>
                <a:cs typeface="Lato"/>
                <a:sym typeface="Lato"/>
              </a:defRPr>
            </a:lvl2pPr>
            <a:lvl3pPr lvl="2" rtl="0" algn="ctr">
              <a:spcBef>
                <a:spcPts val="1600"/>
              </a:spcBef>
              <a:spcAft>
                <a:spcPts val="0"/>
              </a:spcAft>
              <a:buNone/>
              <a:defRPr sz="1500">
                <a:solidFill>
                  <a:schemeClr val="dk1"/>
                </a:solidFill>
                <a:latin typeface="Lato"/>
                <a:ea typeface="Lato"/>
                <a:cs typeface="Lato"/>
                <a:sym typeface="Lato"/>
              </a:defRPr>
            </a:lvl3pPr>
            <a:lvl4pPr lvl="3" rtl="0" algn="ctr">
              <a:spcBef>
                <a:spcPts val="1600"/>
              </a:spcBef>
              <a:spcAft>
                <a:spcPts val="0"/>
              </a:spcAft>
              <a:buNone/>
              <a:defRPr sz="1500">
                <a:solidFill>
                  <a:schemeClr val="dk1"/>
                </a:solidFill>
                <a:latin typeface="Lato"/>
                <a:ea typeface="Lato"/>
                <a:cs typeface="Lato"/>
                <a:sym typeface="Lato"/>
              </a:defRPr>
            </a:lvl4pPr>
            <a:lvl5pPr lvl="4" rtl="0" algn="ctr">
              <a:spcBef>
                <a:spcPts val="1600"/>
              </a:spcBef>
              <a:spcAft>
                <a:spcPts val="0"/>
              </a:spcAft>
              <a:buNone/>
              <a:defRPr sz="1500">
                <a:solidFill>
                  <a:schemeClr val="dk1"/>
                </a:solidFill>
                <a:latin typeface="Lato"/>
                <a:ea typeface="Lato"/>
                <a:cs typeface="Lato"/>
                <a:sym typeface="Lato"/>
              </a:defRPr>
            </a:lvl5pPr>
            <a:lvl6pPr lvl="5" rtl="0" algn="ctr">
              <a:spcBef>
                <a:spcPts val="1600"/>
              </a:spcBef>
              <a:spcAft>
                <a:spcPts val="0"/>
              </a:spcAft>
              <a:buNone/>
              <a:defRPr sz="1500">
                <a:solidFill>
                  <a:schemeClr val="dk1"/>
                </a:solidFill>
                <a:latin typeface="Lato"/>
                <a:ea typeface="Lato"/>
                <a:cs typeface="Lato"/>
                <a:sym typeface="Lato"/>
              </a:defRPr>
            </a:lvl6pPr>
            <a:lvl7pPr lvl="6" rtl="0" algn="ctr">
              <a:spcBef>
                <a:spcPts val="1600"/>
              </a:spcBef>
              <a:spcAft>
                <a:spcPts val="0"/>
              </a:spcAft>
              <a:buNone/>
              <a:defRPr sz="1500">
                <a:solidFill>
                  <a:schemeClr val="dk1"/>
                </a:solidFill>
                <a:latin typeface="Lato"/>
                <a:ea typeface="Lato"/>
                <a:cs typeface="Lato"/>
                <a:sym typeface="Lato"/>
              </a:defRPr>
            </a:lvl7pPr>
            <a:lvl8pPr lvl="7" rtl="0" algn="ctr">
              <a:spcBef>
                <a:spcPts val="1600"/>
              </a:spcBef>
              <a:spcAft>
                <a:spcPts val="0"/>
              </a:spcAft>
              <a:buNone/>
              <a:defRPr sz="1500">
                <a:solidFill>
                  <a:schemeClr val="dk1"/>
                </a:solidFill>
                <a:latin typeface="Lato"/>
                <a:ea typeface="Lato"/>
                <a:cs typeface="Lato"/>
                <a:sym typeface="Lato"/>
              </a:defRPr>
            </a:lvl8pPr>
            <a:lvl9pPr lvl="8" rtl="0" algn="ctr">
              <a:spcBef>
                <a:spcPts val="1600"/>
              </a:spcBef>
              <a:spcAft>
                <a:spcPts val="1600"/>
              </a:spcAft>
              <a:buNone/>
              <a:defRPr sz="1500">
                <a:solidFill>
                  <a:schemeClr val="dk1"/>
                </a:solidFill>
                <a:latin typeface="Lato"/>
                <a:ea typeface="Lato"/>
                <a:cs typeface="Lato"/>
                <a:sym typeface="Lato"/>
              </a:defRPr>
            </a:lvl9pPr>
          </a:lstStyle>
          <a:p/>
        </p:txBody>
      </p:sp>
      <p:sp>
        <p:nvSpPr>
          <p:cNvPr id="259" name="Google Shape;259;p19"/>
          <p:cNvSpPr txBox="1"/>
          <p:nvPr>
            <p:ph idx="2" type="subTitle"/>
          </p:nvPr>
        </p:nvSpPr>
        <p:spPr>
          <a:xfrm>
            <a:off x="3352800" y="3967700"/>
            <a:ext cx="2438400" cy="518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dk1"/>
                </a:solidFill>
                <a:latin typeface="Lato"/>
                <a:ea typeface="Lato"/>
                <a:cs typeface="Lato"/>
                <a:sym typeface="Lato"/>
              </a:defRPr>
            </a:lvl1pPr>
            <a:lvl2pPr lvl="1" rtl="0" algn="ctr">
              <a:spcBef>
                <a:spcPts val="1600"/>
              </a:spcBef>
              <a:spcAft>
                <a:spcPts val="0"/>
              </a:spcAft>
              <a:buNone/>
              <a:defRPr sz="1500">
                <a:solidFill>
                  <a:schemeClr val="dk1"/>
                </a:solidFill>
                <a:latin typeface="Lato"/>
                <a:ea typeface="Lato"/>
                <a:cs typeface="Lato"/>
                <a:sym typeface="Lato"/>
              </a:defRPr>
            </a:lvl2pPr>
            <a:lvl3pPr lvl="2" rtl="0" algn="ctr">
              <a:spcBef>
                <a:spcPts val="1600"/>
              </a:spcBef>
              <a:spcAft>
                <a:spcPts val="0"/>
              </a:spcAft>
              <a:buNone/>
              <a:defRPr sz="1500">
                <a:solidFill>
                  <a:schemeClr val="dk1"/>
                </a:solidFill>
                <a:latin typeface="Lato"/>
                <a:ea typeface="Lato"/>
                <a:cs typeface="Lato"/>
                <a:sym typeface="Lato"/>
              </a:defRPr>
            </a:lvl3pPr>
            <a:lvl4pPr lvl="3" rtl="0" algn="ctr">
              <a:spcBef>
                <a:spcPts val="1600"/>
              </a:spcBef>
              <a:spcAft>
                <a:spcPts val="0"/>
              </a:spcAft>
              <a:buNone/>
              <a:defRPr sz="1500">
                <a:solidFill>
                  <a:schemeClr val="dk1"/>
                </a:solidFill>
                <a:latin typeface="Lato"/>
                <a:ea typeface="Lato"/>
                <a:cs typeface="Lato"/>
                <a:sym typeface="Lato"/>
              </a:defRPr>
            </a:lvl4pPr>
            <a:lvl5pPr lvl="4" rtl="0" algn="ctr">
              <a:spcBef>
                <a:spcPts val="1600"/>
              </a:spcBef>
              <a:spcAft>
                <a:spcPts val="0"/>
              </a:spcAft>
              <a:buNone/>
              <a:defRPr sz="1500">
                <a:solidFill>
                  <a:schemeClr val="dk1"/>
                </a:solidFill>
                <a:latin typeface="Lato"/>
                <a:ea typeface="Lato"/>
                <a:cs typeface="Lato"/>
                <a:sym typeface="Lato"/>
              </a:defRPr>
            </a:lvl5pPr>
            <a:lvl6pPr lvl="5" rtl="0" algn="ctr">
              <a:spcBef>
                <a:spcPts val="1600"/>
              </a:spcBef>
              <a:spcAft>
                <a:spcPts val="0"/>
              </a:spcAft>
              <a:buNone/>
              <a:defRPr sz="1500">
                <a:solidFill>
                  <a:schemeClr val="dk1"/>
                </a:solidFill>
                <a:latin typeface="Lato"/>
                <a:ea typeface="Lato"/>
                <a:cs typeface="Lato"/>
                <a:sym typeface="Lato"/>
              </a:defRPr>
            </a:lvl6pPr>
            <a:lvl7pPr lvl="6" rtl="0" algn="ctr">
              <a:spcBef>
                <a:spcPts val="1600"/>
              </a:spcBef>
              <a:spcAft>
                <a:spcPts val="0"/>
              </a:spcAft>
              <a:buNone/>
              <a:defRPr sz="1500">
                <a:solidFill>
                  <a:schemeClr val="dk1"/>
                </a:solidFill>
                <a:latin typeface="Lato"/>
                <a:ea typeface="Lato"/>
                <a:cs typeface="Lato"/>
                <a:sym typeface="Lato"/>
              </a:defRPr>
            </a:lvl7pPr>
            <a:lvl8pPr lvl="7" rtl="0" algn="ctr">
              <a:spcBef>
                <a:spcPts val="1600"/>
              </a:spcBef>
              <a:spcAft>
                <a:spcPts val="0"/>
              </a:spcAft>
              <a:buNone/>
              <a:defRPr sz="1500">
                <a:solidFill>
                  <a:schemeClr val="dk1"/>
                </a:solidFill>
                <a:latin typeface="Lato"/>
                <a:ea typeface="Lato"/>
                <a:cs typeface="Lato"/>
                <a:sym typeface="Lato"/>
              </a:defRPr>
            </a:lvl8pPr>
            <a:lvl9pPr lvl="8" rtl="0" algn="ctr">
              <a:spcBef>
                <a:spcPts val="1600"/>
              </a:spcBef>
              <a:spcAft>
                <a:spcPts val="1600"/>
              </a:spcAft>
              <a:buNone/>
              <a:defRPr sz="1500">
                <a:solidFill>
                  <a:schemeClr val="dk1"/>
                </a:solidFill>
                <a:latin typeface="Lato"/>
                <a:ea typeface="Lato"/>
                <a:cs typeface="Lato"/>
                <a:sym typeface="Lato"/>
              </a:defRPr>
            </a:lvl9pPr>
          </a:lstStyle>
          <a:p/>
        </p:txBody>
      </p:sp>
      <p:sp>
        <p:nvSpPr>
          <p:cNvPr id="260" name="Google Shape;260;p19"/>
          <p:cNvSpPr txBox="1"/>
          <p:nvPr>
            <p:ph idx="3" type="subTitle"/>
          </p:nvPr>
        </p:nvSpPr>
        <p:spPr>
          <a:xfrm>
            <a:off x="5792852" y="1692725"/>
            <a:ext cx="2438400" cy="87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dk1"/>
                </a:solidFill>
                <a:latin typeface="Lato"/>
                <a:ea typeface="Lato"/>
                <a:cs typeface="Lato"/>
                <a:sym typeface="Lato"/>
              </a:defRPr>
            </a:lvl1pPr>
            <a:lvl2pPr lvl="1" rtl="0" algn="ctr">
              <a:spcBef>
                <a:spcPts val="1600"/>
              </a:spcBef>
              <a:spcAft>
                <a:spcPts val="0"/>
              </a:spcAft>
              <a:buNone/>
              <a:defRPr sz="1500">
                <a:solidFill>
                  <a:schemeClr val="dk1"/>
                </a:solidFill>
                <a:latin typeface="Lato"/>
                <a:ea typeface="Lato"/>
                <a:cs typeface="Lato"/>
                <a:sym typeface="Lato"/>
              </a:defRPr>
            </a:lvl2pPr>
            <a:lvl3pPr lvl="2" rtl="0" algn="ctr">
              <a:spcBef>
                <a:spcPts val="1600"/>
              </a:spcBef>
              <a:spcAft>
                <a:spcPts val="0"/>
              </a:spcAft>
              <a:buNone/>
              <a:defRPr sz="1500">
                <a:solidFill>
                  <a:schemeClr val="dk1"/>
                </a:solidFill>
                <a:latin typeface="Lato"/>
                <a:ea typeface="Lato"/>
                <a:cs typeface="Lato"/>
                <a:sym typeface="Lato"/>
              </a:defRPr>
            </a:lvl3pPr>
            <a:lvl4pPr lvl="3" rtl="0" algn="ctr">
              <a:spcBef>
                <a:spcPts val="1600"/>
              </a:spcBef>
              <a:spcAft>
                <a:spcPts val="0"/>
              </a:spcAft>
              <a:buNone/>
              <a:defRPr sz="1500">
                <a:solidFill>
                  <a:schemeClr val="dk1"/>
                </a:solidFill>
                <a:latin typeface="Lato"/>
                <a:ea typeface="Lato"/>
                <a:cs typeface="Lato"/>
                <a:sym typeface="Lato"/>
              </a:defRPr>
            </a:lvl4pPr>
            <a:lvl5pPr lvl="4" rtl="0" algn="ctr">
              <a:spcBef>
                <a:spcPts val="1600"/>
              </a:spcBef>
              <a:spcAft>
                <a:spcPts val="0"/>
              </a:spcAft>
              <a:buNone/>
              <a:defRPr sz="1500">
                <a:solidFill>
                  <a:schemeClr val="dk1"/>
                </a:solidFill>
                <a:latin typeface="Lato"/>
                <a:ea typeface="Lato"/>
                <a:cs typeface="Lato"/>
                <a:sym typeface="Lato"/>
              </a:defRPr>
            </a:lvl5pPr>
            <a:lvl6pPr lvl="5" rtl="0" algn="ctr">
              <a:spcBef>
                <a:spcPts val="1600"/>
              </a:spcBef>
              <a:spcAft>
                <a:spcPts val="0"/>
              </a:spcAft>
              <a:buNone/>
              <a:defRPr sz="1500">
                <a:solidFill>
                  <a:schemeClr val="dk1"/>
                </a:solidFill>
                <a:latin typeface="Lato"/>
                <a:ea typeface="Lato"/>
                <a:cs typeface="Lato"/>
                <a:sym typeface="Lato"/>
              </a:defRPr>
            </a:lvl6pPr>
            <a:lvl7pPr lvl="6" rtl="0" algn="ctr">
              <a:spcBef>
                <a:spcPts val="1600"/>
              </a:spcBef>
              <a:spcAft>
                <a:spcPts val="0"/>
              </a:spcAft>
              <a:buNone/>
              <a:defRPr sz="1500">
                <a:solidFill>
                  <a:schemeClr val="dk1"/>
                </a:solidFill>
                <a:latin typeface="Lato"/>
                <a:ea typeface="Lato"/>
                <a:cs typeface="Lato"/>
                <a:sym typeface="Lato"/>
              </a:defRPr>
            </a:lvl7pPr>
            <a:lvl8pPr lvl="7" rtl="0" algn="ctr">
              <a:spcBef>
                <a:spcPts val="1600"/>
              </a:spcBef>
              <a:spcAft>
                <a:spcPts val="0"/>
              </a:spcAft>
              <a:buNone/>
              <a:defRPr sz="1500">
                <a:solidFill>
                  <a:schemeClr val="dk1"/>
                </a:solidFill>
                <a:latin typeface="Lato"/>
                <a:ea typeface="Lato"/>
                <a:cs typeface="Lato"/>
                <a:sym typeface="Lato"/>
              </a:defRPr>
            </a:lvl8pPr>
            <a:lvl9pPr lvl="8" rtl="0" algn="ctr">
              <a:spcBef>
                <a:spcPts val="1600"/>
              </a:spcBef>
              <a:spcAft>
                <a:spcPts val="1600"/>
              </a:spcAft>
              <a:buNone/>
              <a:defRPr sz="1500">
                <a:solidFill>
                  <a:schemeClr val="dk1"/>
                </a:solidFill>
                <a:latin typeface="Lato"/>
                <a:ea typeface="Lato"/>
                <a:cs typeface="Lato"/>
                <a:sym typeface="La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ive columns">
  <p:cSld name="TITLE_AND_BODY_10">
    <p:spTree>
      <p:nvGrpSpPr>
        <p:cNvPr id="261" name="Shape 261"/>
        <p:cNvGrpSpPr/>
        <p:nvPr/>
      </p:nvGrpSpPr>
      <p:grpSpPr>
        <a:xfrm>
          <a:off x="0" y="0"/>
          <a:ext cx="0" cy="0"/>
          <a:chOff x="0" y="0"/>
          <a:chExt cx="0" cy="0"/>
        </a:xfrm>
      </p:grpSpPr>
      <p:grpSp>
        <p:nvGrpSpPr>
          <p:cNvPr id="262" name="Google Shape;262;p20"/>
          <p:cNvGrpSpPr/>
          <p:nvPr/>
        </p:nvGrpSpPr>
        <p:grpSpPr>
          <a:xfrm>
            <a:off x="8234174" y="3685881"/>
            <a:ext cx="919902" cy="1467267"/>
            <a:chOff x="6126610" y="324750"/>
            <a:chExt cx="3026990" cy="4828125"/>
          </a:xfrm>
        </p:grpSpPr>
        <p:sp>
          <p:nvSpPr>
            <p:cNvPr id="263" name="Google Shape;263;p20"/>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0"/>
          <p:cNvSpPr/>
          <p:nvPr/>
        </p:nvSpPr>
        <p:spPr>
          <a:xfrm flipH="1">
            <a:off x="6" y="-9575"/>
            <a:ext cx="2185346" cy="1819261"/>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0"/>
          <p:cNvGrpSpPr/>
          <p:nvPr/>
        </p:nvGrpSpPr>
        <p:grpSpPr>
          <a:xfrm rot="9899879">
            <a:off x="7791643" y="3987345"/>
            <a:ext cx="1278263" cy="864337"/>
            <a:chOff x="3738975" y="1747175"/>
            <a:chExt cx="1547625" cy="1046475"/>
          </a:xfrm>
        </p:grpSpPr>
        <p:sp>
          <p:nvSpPr>
            <p:cNvPr id="267" name="Google Shape;267;p20"/>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0"/>
          <p:cNvSpPr/>
          <p:nvPr/>
        </p:nvSpPr>
        <p:spPr>
          <a:xfrm rot="4038736">
            <a:off x="514675" y="4516090"/>
            <a:ext cx="315518" cy="362617"/>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txBox="1"/>
          <p:nvPr>
            <p:ph idx="1" type="subTitle"/>
          </p:nvPr>
        </p:nvSpPr>
        <p:spPr>
          <a:xfrm>
            <a:off x="722375" y="1914450"/>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294" name="Google Shape;294;p20"/>
          <p:cNvSpPr txBox="1"/>
          <p:nvPr>
            <p:ph idx="2" type="subTitle"/>
          </p:nvPr>
        </p:nvSpPr>
        <p:spPr>
          <a:xfrm>
            <a:off x="2147006" y="3130925"/>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295" name="Google Shape;295;p20"/>
          <p:cNvSpPr txBox="1"/>
          <p:nvPr>
            <p:ph idx="3" type="subTitle"/>
          </p:nvPr>
        </p:nvSpPr>
        <p:spPr>
          <a:xfrm>
            <a:off x="5605868" y="3130925"/>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296" name="Google Shape;296;p20"/>
          <p:cNvSpPr txBox="1"/>
          <p:nvPr>
            <p:ph idx="4" type="subTitle"/>
          </p:nvPr>
        </p:nvSpPr>
        <p:spPr>
          <a:xfrm>
            <a:off x="7040023" y="1914450"/>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297" name="Google Shape;297;p20"/>
          <p:cNvSpPr txBox="1"/>
          <p:nvPr>
            <p:ph idx="5" type="subTitle"/>
          </p:nvPr>
        </p:nvSpPr>
        <p:spPr>
          <a:xfrm>
            <a:off x="3968331" y="1914450"/>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298" name="Google Shape;298;p20"/>
          <p:cNvSpPr txBox="1"/>
          <p:nvPr>
            <p:ph type="title"/>
          </p:nvPr>
        </p:nvSpPr>
        <p:spPr>
          <a:xfrm>
            <a:off x="742950" y="416090"/>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299" name="Google Shape;299;p20"/>
          <p:cNvSpPr txBox="1"/>
          <p:nvPr>
            <p:ph idx="6" type="subTitle"/>
          </p:nvPr>
        </p:nvSpPr>
        <p:spPr>
          <a:xfrm>
            <a:off x="722375" y="1552407"/>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00" name="Google Shape;300;p20"/>
          <p:cNvSpPr txBox="1"/>
          <p:nvPr>
            <p:ph idx="7" type="subTitle"/>
          </p:nvPr>
        </p:nvSpPr>
        <p:spPr>
          <a:xfrm>
            <a:off x="2147006" y="3660633"/>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01" name="Google Shape;301;p20"/>
          <p:cNvSpPr txBox="1"/>
          <p:nvPr>
            <p:ph idx="8" type="subTitle"/>
          </p:nvPr>
        </p:nvSpPr>
        <p:spPr>
          <a:xfrm>
            <a:off x="5605868" y="3660633"/>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02" name="Google Shape;302;p20"/>
          <p:cNvSpPr txBox="1"/>
          <p:nvPr>
            <p:ph idx="9" type="subTitle"/>
          </p:nvPr>
        </p:nvSpPr>
        <p:spPr>
          <a:xfrm>
            <a:off x="7040023" y="1552407"/>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03" name="Google Shape;303;p20"/>
          <p:cNvSpPr txBox="1"/>
          <p:nvPr>
            <p:ph idx="13" type="subTitle"/>
          </p:nvPr>
        </p:nvSpPr>
        <p:spPr>
          <a:xfrm>
            <a:off x="3968331" y="1552407"/>
            <a:ext cx="13866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grpSp>
        <p:nvGrpSpPr>
          <p:cNvPr id="13" name="Google Shape;13;p3"/>
          <p:cNvGrpSpPr/>
          <p:nvPr/>
        </p:nvGrpSpPr>
        <p:grpSpPr>
          <a:xfrm rot="-5400000">
            <a:off x="674705" y="3187370"/>
            <a:ext cx="1547625" cy="1046475"/>
            <a:chOff x="3738975" y="1747175"/>
            <a:chExt cx="1547625" cy="1046475"/>
          </a:xfrm>
        </p:grpSpPr>
        <p:sp>
          <p:nvSpPr>
            <p:cNvPr id="14" name="Google Shape;14;p3"/>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p:nvPr/>
        </p:nvSpPr>
        <p:spPr>
          <a:xfrm rot="3299820">
            <a:off x="2016661" y="1113396"/>
            <a:ext cx="2688956" cy="2565390"/>
          </a:xfrm>
          <a:custGeom>
            <a:rect b="b" l="l" r="r" t="t"/>
            <a:pathLst>
              <a:path extrusionOk="0" h="40007" w="41934">
                <a:moveTo>
                  <a:pt x="19764" y="0"/>
                </a:moveTo>
                <a:cubicBezTo>
                  <a:pt x="12673" y="0"/>
                  <a:pt x="7464" y="5761"/>
                  <a:pt x="3836" y="11832"/>
                </a:cubicBezTo>
                <a:cubicBezTo>
                  <a:pt x="1729" y="15380"/>
                  <a:pt x="15" y="19564"/>
                  <a:pt x="1" y="24294"/>
                </a:cubicBezTo>
                <a:cubicBezTo>
                  <a:pt x="1" y="26310"/>
                  <a:pt x="440" y="28538"/>
                  <a:pt x="1440" y="30404"/>
                </a:cubicBezTo>
                <a:cubicBezTo>
                  <a:pt x="2502" y="32374"/>
                  <a:pt x="4124" y="33860"/>
                  <a:pt x="5776" y="35043"/>
                </a:cubicBezTo>
                <a:cubicBezTo>
                  <a:pt x="9809" y="37907"/>
                  <a:pt x="14554" y="39166"/>
                  <a:pt x="18874" y="39772"/>
                </a:cubicBezTo>
                <a:cubicBezTo>
                  <a:pt x="19980" y="39927"/>
                  <a:pt x="21071" y="40006"/>
                  <a:pt x="22144" y="40006"/>
                </a:cubicBezTo>
                <a:cubicBezTo>
                  <a:pt x="25383" y="40006"/>
                  <a:pt x="28455" y="39282"/>
                  <a:pt x="31245" y="37711"/>
                </a:cubicBezTo>
                <a:cubicBezTo>
                  <a:pt x="35247" y="35451"/>
                  <a:pt x="38174" y="31525"/>
                  <a:pt x="39795" y="26674"/>
                </a:cubicBezTo>
                <a:cubicBezTo>
                  <a:pt x="41418" y="21868"/>
                  <a:pt x="41933" y="16093"/>
                  <a:pt x="38841" y="10922"/>
                </a:cubicBezTo>
                <a:cubicBezTo>
                  <a:pt x="34596" y="3797"/>
                  <a:pt x="27030" y="401"/>
                  <a:pt x="20542" y="23"/>
                </a:cubicBezTo>
                <a:cubicBezTo>
                  <a:pt x="20280" y="8"/>
                  <a:pt x="20021" y="0"/>
                  <a:pt x="197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rot="10800000">
            <a:off x="-11303" y="-16967"/>
            <a:ext cx="1048608" cy="1746535"/>
          </a:xfrm>
          <a:custGeom>
            <a:rect b="b" l="l" r="r" t="t"/>
            <a:pathLst>
              <a:path extrusionOk="0" h="23566" w="14191">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5400000">
            <a:off x="7303770" y="-746358"/>
            <a:ext cx="1116510" cy="2609205"/>
          </a:xfrm>
          <a:custGeom>
            <a:rect b="b" l="l" r="r" t="t"/>
            <a:pathLst>
              <a:path extrusionOk="0" h="34437" w="14736">
                <a:moveTo>
                  <a:pt x="11662" y="0"/>
                </a:moveTo>
                <a:cubicBezTo>
                  <a:pt x="10698" y="0"/>
                  <a:pt x="9527" y="497"/>
                  <a:pt x="8990" y="903"/>
                </a:cubicBezTo>
                <a:cubicBezTo>
                  <a:pt x="7974" y="1677"/>
                  <a:pt x="7352" y="2934"/>
                  <a:pt x="7352" y="4208"/>
                </a:cubicBezTo>
                <a:cubicBezTo>
                  <a:pt x="7368" y="5406"/>
                  <a:pt x="7898" y="6528"/>
                  <a:pt x="8369" y="7634"/>
                </a:cubicBezTo>
                <a:cubicBezTo>
                  <a:pt x="8990" y="9059"/>
                  <a:pt x="9551" y="10545"/>
                  <a:pt x="9778" y="12076"/>
                </a:cubicBezTo>
                <a:cubicBezTo>
                  <a:pt x="9990" y="13623"/>
                  <a:pt x="9869" y="15260"/>
                  <a:pt x="9157" y="16639"/>
                </a:cubicBezTo>
                <a:cubicBezTo>
                  <a:pt x="8035" y="18852"/>
                  <a:pt x="5700" y="20111"/>
                  <a:pt x="3760" y="21642"/>
                </a:cubicBezTo>
                <a:cubicBezTo>
                  <a:pt x="2531" y="22628"/>
                  <a:pt x="1410" y="23780"/>
                  <a:pt x="758" y="25205"/>
                </a:cubicBezTo>
                <a:cubicBezTo>
                  <a:pt x="122" y="26630"/>
                  <a:pt x="0" y="28358"/>
                  <a:pt x="742" y="29737"/>
                </a:cubicBezTo>
                <a:cubicBezTo>
                  <a:pt x="1122" y="30434"/>
                  <a:pt x="1698" y="31071"/>
                  <a:pt x="1789" y="31859"/>
                </a:cubicBezTo>
                <a:cubicBezTo>
                  <a:pt x="1834" y="32391"/>
                  <a:pt x="1652" y="32951"/>
                  <a:pt x="1850" y="33436"/>
                </a:cubicBezTo>
                <a:cubicBezTo>
                  <a:pt x="2032" y="33891"/>
                  <a:pt x="2501" y="34164"/>
                  <a:pt x="2972" y="34255"/>
                </a:cubicBezTo>
                <a:cubicBezTo>
                  <a:pt x="3093" y="34285"/>
                  <a:pt x="3198" y="34285"/>
                  <a:pt x="3320" y="34301"/>
                </a:cubicBezTo>
                <a:lnTo>
                  <a:pt x="3320" y="34437"/>
                </a:lnTo>
                <a:lnTo>
                  <a:pt x="14736" y="34437"/>
                </a:lnTo>
                <a:lnTo>
                  <a:pt x="14736" y="39"/>
                </a:lnTo>
                <a:lnTo>
                  <a:pt x="12098" y="39"/>
                </a:lnTo>
                <a:cubicBezTo>
                  <a:pt x="11960" y="12"/>
                  <a:pt x="11813" y="0"/>
                  <a:pt x="116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364375" y="4452598"/>
            <a:ext cx="2802246" cy="690902"/>
          </a:xfrm>
          <a:custGeom>
            <a:rect b="b" l="l" r="r" t="t"/>
            <a:pathLst>
              <a:path extrusionOk="0" h="2411" w="9779">
                <a:moveTo>
                  <a:pt x="6366" y="1"/>
                </a:moveTo>
                <a:cubicBezTo>
                  <a:pt x="6132" y="1"/>
                  <a:pt x="5911" y="64"/>
                  <a:pt x="5716" y="213"/>
                </a:cubicBezTo>
                <a:cubicBezTo>
                  <a:pt x="4336" y="1258"/>
                  <a:pt x="4760" y="1956"/>
                  <a:pt x="4033" y="2289"/>
                </a:cubicBezTo>
                <a:cubicBezTo>
                  <a:pt x="3871" y="2363"/>
                  <a:pt x="3719" y="2393"/>
                  <a:pt x="3574" y="2393"/>
                </a:cubicBezTo>
                <a:cubicBezTo>
                  <a:pt x="3064" y="2393"/>
                  <a:pt x="2634" y="2033"/>
                  <a:pt x="2138" y="1986"/>
                </a:cubicBezTo>
                <a:cubicBezTo>
                  <a:pt x="2022" y="1975"/>
                  <a:pt x="1894" y="1969"/>
                  <a:pt x="1761" y="1969"/>
                </a:cubicBezTo>
                <a:cubicBezTo>
                  <a:pt x="1165" y="1969"/>
                  <a:pt x="446" y="2089"/>
                  <a:pt x="0" y="2411"/>
                </a:cubicBezTo>
                <a:lnTo>
                  <a:pt x="9779" y="2411"/>
                </a:lnTo>
                <a:cubicBezTo>
                  <a:pt x="9779" y="2411"/>
                  <a:pt x="7806"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txBox="1"/>
          <p:nvPr>
            <p:ph type="title"/>
          </p:nvPr>
        </p:nvSpPr>
        <p:spPr>
          <a:xfrm>
            <a:off x="4365275" y="1513775"/>
            <a:ext cx="3480300" cy="1842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4" name="Google Shape;44;p3"/>
          <p:cNvSpPr txBox="1"/>
          <p:nvPr>
            <p:ph hasCustomPrompt="1" idx="2" type="title"/>
          </p:nvPr>
        </p:nvSpPr>
        <p:spPr>
          <a:xfrm>
            <a:off x="2324675" y="2071475"/>
            <a:ext cx="2091900" cy="155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
    <p:spTree>
      <p:nvGrpSpPr>
        <p:cNvPr id="304" name="Shape 304"/>
        <p:cNvGrpSpPr/>
        <p:nvPr/>
      </p:nvGrpSpPr>
      <p:grpSpPr>
        <a:xfrm>
          <a:off x="0" y="0"/>
          <a:ext cx="0" cy="0"/>
          <a:chOff x="0" y="0"/>
          <a:chExt cx="0" cy="0"/>
        </a:xfrm>
      </p:grpSpPr>
      <p:sp>
        <p:nvSpPr>
          <p:cNvPr id="305" name="Google Shape;305;p21"/>
          <p:cNvSpPr/>
          <p:nvPr/>
        </p:nvSpPr>
        <p:spPr>
          <a:xfrm flipH="1" rot="10800000">
            <a:off x="8297433" y="4432147"/>
            <a:ext cx="846554" cy="711353"/>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flipH="1">
            <a:off x="-9487" y="-9525"/>
            <a:ext cx="1289607" cy="1075179"/>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txBox="1"/>
          <p:nvPr>
            <p:ph hasCustomPrompt="1" type="title"/>
          </p:nvPr>
        </p:nvSpPr>
        <p:spPr>
          <a:xfrm>
            <a:off x="3785475" y="1596931"/>
            <a:ext cx="16125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2000"/>
              <a:buNone/>
              <a:defRPr sz="30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308" name="Google Shape;308;p21"/>
          <p:cNvSpPr txBox="1"/>
          <p:nvPr>
            <p:ph hasCustomPrompt="1" idx="2" type="title"/>
          </p:nvPr>
        </p:nvSpPr>
        <p:spPr>
          <a:xfrm>
            <a:off x="1154325" y="1596931"/>
            <a:ext cx="16125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2000"/>
              <a:buNone/>
              <a:defRPr sz="30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309" name="Google Shape;309;p21"/>
          <p:cNvSpPr txBox="1"/>
          <p:nvPr>
            <p:ph hasCustomPrompt="1" idx="3" type="title"/>
          </p:nvPr>
        </p:nvSpPr>
        <p:spPr>
          <a:xfrm>
            <a:off x="6320450" y="1596931"/>
            <a:ext cx="16125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2000"/>
              <a:buNone/>
              <a:defRPr sz="30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310" name="Google Shape;310;p21"/>
          <p:cNvSpPr txBox="1"/>
          <p:nvPr>
            <p:ph idx="4" type="title"/>
          </p:nvPr>
        </p:nvSpPr>
        <p:spPr>
          <a:xfrm>
            <a:off x="742950" y="422181"/>
            <a:ext cx="7678800" cy="533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311" name="Google Shape;311;p21"/>
          <p:cNvSpPr txBox="1"/>
          <p:nvPr>
            <p:ph idx="1" type="subTitle"/>
          </p:nvPr>
        </p:nvSpPr>
        <p:spPr>
          <a:xfrm>
            <a:off x="742950" y="2250211"/>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12" name="Google Shape;312;p21"/>
          <p:cNvSpPr txBox="1"/>
          <p:nvPr>
            <p:ph idx="5" type="subTitle"/>
          </p:nvPr>
        </p:nvSpPr>
        <p:spPr>
          <a:xfrm>
            <a:off x="3363153" y="2250211"/>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13" name="Google Shape;313;p21"/>
          <p:cNvSpPr txBox="1"/>
          <p:nvPr>
            <p:ph idx="6" type="subTitle"/>
          </p:nvPr>
        </p:nvSpPr>
        <p:spPr>
          <a:xfrm>
            <a:off x="5983357" y="2250211"/>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14" name="Google Shape;314;p21"/>
          <p:cNvSpPr/>
          <p:nvPr/>
        </p:nvSpPr>
        <p:spPr>
          <a:xfrm rot="-2135937">
            <a:off x="477524" y="295278"/>
            <a:ext cx="315521" cy="362620"/>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21"/>
          <p:cNvGrpSpPr/>
          <p:nvPr/>
        </p:nvGrpSpPr>
        <p:grpSpPr>
          <a:xfrm>
            <a:off x="8308963" y="357163"/>
            <a:ext cx="583975" cy="502300"/>
            <a:chOff x="1159650" y="2741100"/>
            <a:chExt cx="583975" cy="502300"/>
          </a:xfrm>
        </p:grpSpPr>
        <p:sp>
          <p:nvSpPr>
            <p:cNvPr id="316" name="Google Shape;316;p21"/>
            <p:cNvSpPr/>
            <p:nvPr/>
          </p:nvSpPr>
          <p:spPr>
            <a:xfrm>
              <a:off x="1319350" y="3088625"/>
              <a:ext cx="147275" cy="154775"/>
            </a:xfrm>
            <a:custGeom>
              <a:rect b="b" l="l" r="r" t="t"/>
              <a:pathLst>
                <a:path extrusionOk="0" h="6191" w="5891">
                  <a:moveTo>
                    <a:pt x="2860" y="0"/>
                  </a:moveTo>
                  <a:cubicBezTo>
                    <a:pt x="2810" y="0"/>
                    <a:pt x="2760" y="2"/>
                    <a:pt x="2710" y="5"/>
                  </a:cubicBezTo>
                  <a:cubicBezTo>
                    <a:pt x="2596" y="20"/>
                    <a:pt x="2468" y="49"/>
                    <a:pt x="2354" y="62"/>
                  </a:cubicBezTo>
                  <a:cubicBezTo>
                    <a:pt x="2197" y="91"/>
                    <a:pt x="2012" y="191"/>
                    <a:pt x="1883" y="248"/>
                  </a:cubicBezTo>
                  <a:cubicBezTo>
                    <a:pt x="1798" y="291"/>
                    <a:pt x="1727" y="334"/>
                    <a:pt x="1655" y="376"/>
                  </a:cubicBezTo>
                  <a:cubicBezTo>
                    <a:pt x="1242" y="619"/>
                    <a:pt x="900" y="961"/>
                    <a:pt x="643" y="1346"/>
                  </a:cubicBezTo>
                  <a:cubicBezTo>
                    <a:pt x="200" y="1988"/>
                    <a:pt x="1" y="2800"/>
                    <a:pt x="101" y="3585"/>
                  </a:cubicBezTo>
                  <a:cubicBezTo>
                    <a:pt x="143" y="3928"/>
                    <a:pt x="215" y="4255"/>
                    <a:pt x="301" y="4584"/>
                  </a:cubicBezTo>
                  <a:cubicBezTo>
                    <a:pt x="386" y="4897"/>
                    <a:pt x="486" y="5196"/>
                    <a:pt x="586" y="5496"/>
                  </a:cubicBezTo>
                  <a:cubicBezTo>
                    <a:pt x="672" y="5753"/>
                    <a:pt x="814" y="5952"/>
                    <a:pt x="1042" y="6080"/>
                  </a:cubicBezTo>
                  <a:cubicBezTo>
                    <a:pt x="1178" y="6153"/>
                    <a:pt x="1330" y="6191"/>
                    <a:pt x="1486" y="6191"/>
                  </a:cubicBezTo>
                  <a:cubicBezTo>
                    <a:pt x="1576" y="6191"/>
                    <a:pt x="1666" y="6178"/>
                    <a:pt x="1755" y="6152"/>
                  </a:cubicBezTo>
                  <a:cubicBezTo>
                    <a:pt x="2225" y="6023"/>
                    <a:pt x="2568" y="5481"/>
                    <a:pt x="2411" y="4996"/>
                  </a:cubicBezTo>
                  <a:cubicBezTo>
                    <a:pt x="2254" y="4512"/>
                    <a:pt x="2083" y="4042"/>
                    <a:pt x="1997" y="3528"/>
                  </a:cubicBezTo>
                  <a:cubicBezTo>
                    <a:pt x="1969" y="3371"/>
                    <a:pt x="1969" y="3200"/>
                    <a:pt x="1983" y="3029"/>
                  </a:cubicBezTo>
                  <a:cubicBezTo>
                    <a:pt x="1997" y="2901"/>
                    <a:pt x="2026" y="2787"/>
                    <a:pt x="2069" y="2658"/>
                  </a:cubicBezTo>
                  <a:cubicBezTo>
                    <a:pt x="2111" y="2559"/>
                    <a:pt x="2168" y="2473"/>
                    <a:pt x="2225" y="2387"/>
                  </a:cubicBezTo>
                  <a:cubicBezTo>
                    <a:pt x="2297" y="2302"/>
                    <a:pt x="2383" y="2216"/>
                    <a:pt x="2468" y="2144"/>
                  </a:cubicBezTo>
                  <a:lnTo>
                    <a:pt x="2539" y="2087"/>
                  </a:lnTo>
                  <a:cubicBezTo>
                    <a:pt x="2625" y="2030"/>
                    <a:pt x="2710" y="1973"/>
                    <a:pt x="2811" y="1931"/>
                  </a:cubicBezTo>
                  <a:lnTo>
                    <a:pt x="2868" y="1916"/>
                  </a:lnTo>
                  <a:lnTo>
                    <a:pt x="2982" y="1945"/>
                  </a:lnTo>
                  <a:cubicBezTo>
                    <a:pt x="3153" y="2030"/>
                    <a:pt x="3324" y="2131"/>
                    <a:pt x="3480" y="2230"/>
                  </a:cubicBezTo>
                  <a:cubicBezTo>
                    <a:pt x="3723" y="2430"/>
                    <a:pt x="3951" y="2658"/>
                    <a:pt x="4193" y="2872"/>
                  </a:cubicBezTo>
                  <a:cubicBezTo>
                    <a:pt x="4398" y="3049"/>
                    <a:pt x="4652" y="3141"/>
                    <a:pt x="4905" y="3141"/>
                  </a:cubicBezTo>
                  <a:cubicBezTo>
                    <a:pt x="5162" y="3141"/>
                    <a:pt x="5418" y="3045"/>
                    <a:pt x="5619" y="2844"/>
                  </a:cubicBezTo>
                  <a:cubicBezTo>
                    <a:pt x="5790" y="2658"/>
                    <a:pt x="5891" y="2401"/>
                    <a:pt x="5891" y="2131"/>
                  </a:cubicBezTo>
                  <a:cubicBezTo>
                    <a:pt x="5891" y="1859"/>
                    <a:pt x="5777" y="1617"/>
                    <a:pt x="5577" y="1418"/>
                  </a:cubicBezTo>
                  <a:cubicBezTo>
                    <a:pt x="5334" y="1161"/>
                    <a:pt x="5049" y="947"/>
                    <a:pt x="4764" y="747"/>
                  </a:cubicBezTo>
                  <a:cubicBezTo>
                    <a:pt x="4535" y="576"/>
                    <a:pt x="4294" y="433"/>
                    <a:pt x="4051" y="305"/>
                  </a:cubicBezTo>
                  <a:cubicBezTo>
                    <a:pt x="3822" y="191"/>
                    <a:pt x="3566" y="91"/>
                    <a:pt x="3309" y="49"/>
                  </a:cubicBezTo>
                  <a:cubicBezTo>
                    <a:pt x="3170" y="16"/>
                    <a:pt x="3014" y="0"/>
                    <a:pt x="28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1576050" y="2961025"/>
              <a:ext cx="117675" cy="135150"/>
            </a:xfrm>
            <a:custGeom>
              <a:rect b="b" l="l" r="r" t="t"/>
              <a:pathLst>
                <a:path extrusionOk="0" h="5406" w="4707">
                  <a:moveTo>
                    <a:pt x="2628" y="0"/>
                  </a:moveTo>
                  <a:cubicBezTo>
                    <a:pt x="2495" y="0"/>
                    <a:pt x="2360" y="15"/>
                    <a:pt x="2225" y="48"/>
                  </a:cubicBezTo>
                  <a:cubicBezTo>
                    <a:pt x="1983" y="105"/>
                    <a:pt x="1755" y="204"/>
                    <a:pt x="1527" y="333"/>
                  </a:cubicBezTo>
                  <a:lnTo>
                    <a:pt x="1455" y="361"/>
                  </a:lnTo>
                  <a:cubicBezTo>
                    <a:pt x="1284" y="475"/>
                    <a:pt x="1127" y="603"/>
                    <a:pt x="985" y="732"/>
                  </a:cubicBezTo>
                  <a:cubicBezTo>
                    <a:pt x="899" y="803"/>
                    <a:pt x="827" y="875"/>
                    <a:pt x="756" y="960"/>
                  </a:cubicBezTo>
                  <a:cubicBezTo>
                    <a:pt x="456" y="1302"/>
                    <a:pt x="200" y="1658"/>
                    <a:pt x="101" y="2115"/>
                  </a:cubicBezTo>
                  <a:cubicBezTo>
                    <a:pt x="0" y="2543"/>
                    <a:pt x="86" y="2957"/>
                    <a:pt x="171" y="3384"/>
                  </a:cubicBezTo>
                  <a:cubicBezTo>
                    <a:pt x="257" y="3841"/>
                    <a:pt x="428" y="4297"/>
                    <a:pt x="571" y="4739"/>
                  </a:cubicBezTo>
                  <a:cubicBezTo>
                    <a:pt x="656" y="4982"/>
                    <a:pt x="799" y="5166"/>
                    <a:pt x="1013" y="5295"/>
                  </a:cubicBezTo>
                  <a:cubicBezTo>
                    <a:pt x="1148" y="5367"/>
                    <a:pt x="1295" y="5405"/>
                    <a:pt x="1442" y="5405"/>
                  </a:cubicBezTo>
                  <a:cubicBezTo>
                    <a:pt x="1528" y="5405"/>
                    <a:pt x="1614" y="5393"/>
                    <a:pt x="1698" y="5366"/>
                  </a:cubicBezTo>
                  <a:cubicBezTo>
                    <a:pt x="2154" y="5238"/>
                    <a:pt x="2481" y="4725"/>
                    <a:pt x="2325" y="4254"/>
                  </a:cubicBezTo>
                  <a:cubicBezTo>
                    <a:pt x="2168" y="3740"/>
                    <a:pt x="1968" y="3213"/>
                    <a:pt x="1869" y="2671"/>
                  </a:cubicBezTo>
                  <a:lnTo>
                    <a:pt x="1869" y="2500"/>
                  </a:lnTo>
                  <a:lnTo>
                    <a:pt x="1869" y="2472"/>
                  </a:lnTo>
                  <a:lnTo>
                    <a:pt x="1926" y="2371"/>
                  </a:lnTo>
                  <a:cubicBezTo>
                    <a:pt x="2025" y="2244"/>
                    <a:pt x="2139" y="2143"/>
                    <a:pt x="2268" y="2029"/>
                  </a:cubicBezTo>
                  <a:cubicBezTo>
                    <a:pt x="2339" y="1987"/>
                    <a:pt x="2411" y="1944"/>
                    <a:pt x="2496" y="1901"/>
                  </a:cubicBezTo>
                  <a:lnTo>
                    <a:pt x="2538" y="1887"/>
                  </a:lnTo>
                  <a:cubicBezTo>
                    <a:pt x="2639" y="1987"/>
                    <a:pt x="2724" y="2086"/>
                    <a:pt x="2824" y="2200"/>
                  </a:cubicBezTo>
                  <a:cubicBezTo>
                    <a:pt x="2867" y="2257"/>
                    <a:pt x="2924" y="2329"/>
                    <a:pt x="2966" y="2386"/>
                  </a:cubicBezTo>
                  <a:cubicBezTo>
                    <a:pt x="3080" y="2529"/>
                    <a:pt x="3238" y="2628"/>
                    <a:pt x="3380" y="2728"/>
                  </a:cubicBezTo>
                  <a:cubicBezTo>
                    <a:pt x="3504" y="2790"/>
                    <a:pt x="3628" y="2831"/>
                    <a:pt x="3761" y="2831"/>
                  </a:cubicBezTo>
                  <a:cubicBezTo>
                    <a:pt x="3781" y="2831"/>
                    <a:pt x="3801" y="2830"/>
                    <a:pt x="3822" y="2828"/>
                  </a:cubicBezTo>
                  <a:cubicBezTo>
                    <a:pt x="4065" y="2828"/>
                    <a:pt x="4293" y="2728"/>
                    <a:pt x="4464" y="2557"/>
                  </a:cubicBezTo>
                  <a:cubicBezTo>
                    <a:pt x="4563" y="2443"/>
                    <a:pt x="4649" y="2314"/>
                    <a:pt x="4678" y="2158"/>
                  </a:cubicBezTo>
                  <a:cubicBezTo>
                    <a:pt x="4692" y="2086"/>
                    <a:pt x="4706" y="2001"/>
                    <a:pt x="4706" y="1930"/>
                  </a:cubicBezTo>
                  <a:cubicBezTo>
                    <a:pt x="4706" y="1772"/>
                    <a:pt x="4664" y="1616"/>
                    <a:pt x="4578" y="1487"/>
                  </a:cubicBezTo>
                  <a:cubicBezTo>
                    <a:pt x="4464" y="1231"/>
                    <a:pt x="4293" y="1002"/>
                    <a:pt x="4107" y="789"/>
                  </a:cubicBezTo>
                  <a:cubicBezTo>
                    <a:pt x="3850" y="461"/>
                    <a:pt x="3523" y="175"/>
                    <a:pt x="3109" y="61"/>
                  </a:cubicBezTo>
                  <a:cubicBezTo>
                    <a:pt x="2952" y="22"/>
                    <a:pt x="2791" y="0"/>
                    <a:pt x="2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1377825" y="2905875"/>
              <a:ext cx="134450" cy="125450"/>
            </a:xfrm>
            <a:custGeom>
              <a:rect b="b" l="l" r="r" t="t"/>
              <a:pathLst>
                <a:path extrusionOk="0" h="5018" w="5378">
                  <a:moveTo>
                    <a:pt x="2574" y="1"/>
                  </a:moveTo>
                  <a:cubicBezTo>
                    <a:pt x="2151" y="1"/>
                    <a:pt x="1728" y="126"/>
                    <a:pt x="1356" y="343"/>
                  </a:cubicBezTo>
                  <a:cubicBezTo>
                    <a:pt x="1299" y="371"/>
                    <a:pt x="1227" y="413"/>
                    <a:pt x="1170" y="457"/>
                  </a:cubicBezTo>
                  <a:cubicBezTo>
                    <a:pt x="1027" y="556"/>
                    <a:pt x="885" y="670"/>
                    <a:pt x="757" y="784"/>
                  </a:cubicBezTo>
                  <a:cubicBezTo>
                    <a:pt x="586" y="942"/>
                    <a:pt x="457" y="1113"/>
                    <a:pt x="329" y="1298"/>
                  </a:cubicBezTo>
                  <a:cubicBezTo>
                    <a:pt x="243" y="1426"/>
                    <a:pt x="200" y="1598"/>
                    <a:pt x="143" y="1740"/>
                  </a:cubicBezTo>
                  <a:cubicBezTo>
                    <a:pt x="114" y="1811"/>
                    <a:pt x="101" y="1883"/>
                    <a:pt x="86" y="1968"/>
                  </a:cubicBezTo>
                  <a:cubicBezTo>
                    <a:pt x="0" y="2267"/>
                    <a:pt x="44" y="2596"/>
                    <a:pt x="101" y="2895"/>
                  </a:cubicBezTo>
                  <a:cubicBezTo>
                    <a:pt x="200" y="3480"/>
                    <a:pt x="485" y="4022"/>
                    <a:pt x="757" y="4549"/>
                  </a:cubicBezTo>
                  <a:cubicBezTo>
                    <a:pt x="914" y="4856"/>
                    <a:pt x="1248" y="5017"/>
                    <a:pt x="1580" y="5017"/>
                  </a:cubicBezTo>
                  <a:cubicBezTo>
                    <a:pt x="1757" y="5017"/>
                    <a:pt x="1934" y="4971"/>
                    <a:pt x="2082" y="4877"/>
                  </a:cubicBezTo>
                  <a:cubicBezTo>
                    <a:pt x="2311" y="4749"/>
                    <a:pt x="2468" y="4535"/>
                    <a:pt x="2539" y="4279"/>
                  </a:cubicBezTo>
                  <a:cubicBezTo>
                    <a:pt x="2596" y="4022"/>
                    <a:pt x="2554" y="3779"/>
                    <a:pt x="2425" y="3551"/>
                  </a:cubicBezTo>
                  <a:cubicBezTo>
                    <a:pt x="2339" y="3380"/>
                    <a:pt x="2240" y="3195"/>
                    <a:pt x="2154" y="3024"/>
                  </a:cubicBezTo>
                  <a:cubicBezTo>
                    <a:pt x="2097" y="2838"/>
                    <a:pt x="2040" y="2667"/>
                    <a:pt x="1997" y="2482"/>
                  </a:cubicBezTo>
                  <a:lnTo>
                    <a:pt x="1983" y="2381"/>
                  </a:lnTo>
                  <a:lnTo>
                    <a:pt x="2012" y="2282"/>
                  </a:lnTo>
                  <a:lnTo>
                    <a:pt x="2040" y="2239"/>
                  </a:lnTo>
                  <a:cubicBezTo>
                    <a:pt x="2126" y="2139"/>
                    <a:pt x="2240" y="2039"/>
                    <a:pt x="2339" y="1954"/>
                  </a:cubicBezTo>
                  <a:cubicBezTo>
                    <a:pt x="2411" y="1896"/>
                    <a:pt x="2468" y="1868"/>
                    <a:pt x="2539" y="1826"/>
                  </a:cubicBezTo>
                  <a:lnTo>
                    <a:pt x="2596" y="1811"/>
                  </a:lnTo>
                  <a:cubicBezTo>
                    <a:pt x="2644" y="1811"/>
                    <a:pt x="2698" y="1805"/>
                    <a:pt x="2749" y="1805"/>
                  </a:cubicBezTo>
                  <a:cubicBezTo>
                    <a:pt x="2775" y="1805"/>
                    <a:pt x="2800" y="1806"/>
                    <a:pt x="2824" y="1811"/>
                  </a:cubicBezTo>
                  <a:cubicBezTo>
                    <a:pt x="3010" y="1839"/>
                    <a:pt x="3195" y="1883"/>
                    <a:pt x="3366" y="1940"/>
                  </a:cubicBezTo>
                  <a:cubicBezTo>
                    <a:pt x="3480" y="1982"/>
                    <a:pt x="3580" y="2039"/>
                    <a:pt x="3694" y="2096"/>
                  </a:cubicBezTo>
                  <a:cubicBezTo>
                    <a:pt x="3837" y="2182"/>
                    <a:pt x="3993" y="2282"/>
                    <a:pt x="4151" y="2381"/>
                  </a:cubicBezTo>
                  <a:cubicBezTo>
                    <a:pt x="4275" y="2446"/>
                    <a:pt x="4412" y="2478"/>
                    <a:pt x="4548" y="2478"/>
                  </a:cubicBezTo>
                  <a:cubicBezTo>
                    <a:pt x="4770" y="2478"/>
                    <a:pt x="4990" y="2393"/>
                    <a:pt x="5149" y="2225"/>
                  </a:cubicBezTo>
                  <a:cubicBezTo>
                    <a:pt x="5292" y="2068"/>
                    <a:pt x="5377" y="1868"/>
                    <a:pt x="5377" y="1655"/>
                  </a:cubicBezTo>
                  <a:cubicBezTo>
                    <a:pt x="5377" y="1412"/>
                    <a:pt x="5263" y="1240"/>
                    <a:pt x="5120" y="1069"/>
                  </a:cubicBezTo>
                  <a:cubicBezTo>
                    <a:pt x="4934" y="856"/>
                    <a:pt x="4693" y="685"/>
                    <a:pt x="4450" y="542"/>
                  </a:cubicBezTo>
                  <a:cubicBezTo>
                    <a:pt x="4208" y="400"/>
                    <a:pt x="3951" y="286"/>
                    <a:pt x="3694" y="200"/>
                  </a:cubicBezTo>
                  <a:cubicBezTo>
                    <a:pt x="3394" y="114"/>
                    <a:pt x="3109" y="43"/>
                    <a:pt x="2810" y="14"/>
                  </a:cubicBezTo>
                  <a:cubicBezTo>
                    <a:pt x="2732" y="5"/>
                    <a:pt x="2653" y="1"/>
                    <a:pt x="25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1591025" y="2750300"/>
              <a:ext cx="152600" cy="99525"/>
            </a:xfrm>
            <a:custGeom>
              <a:rect b="b" l="l" r="r" t="t"/>
              <a:pathLst>
                <a:path extrusionOk="0" h="3981" w="6104">
                  <a:moveTo>
                    <a:pt x="2909" y="0"/>
                  </a:moveTo>
                  <a:cubicBezTo>
                    <a:pt x="2853" y="0"/>
                    <a:pt x="2796" y="2"/>
                    <a:pt x="2738" y="6"/>
                  </a:cubicBezTo>
                  <a:cubicBezTo>
                    <a:pt x="2510" y="20"/>
                    <a:pt x="2268" y="63"/>
                    <a:pt x="2040" y="149"/>
                  </a:cubicBezTo>
                  <a:cubicBezTo>
                    <a:pt x="1882" y="206"/>
                    <a:pt x="1740" y="276"/>
                    <a:pt x="1597" y="362"/>
                  </a:cubicBezTo>
                  <a:cubicBezTo>
                    <a:pt x="1327" y="519"/>
                    <a:pt x="1099" y="704"/>
                    <a:pt x="899" y="932"/>
                  </a:cubicBezTo>
                  <a:cubicBezTo>
                    <a:pt x="614" y="1246"/>
                    <a:pt x="414" y="1603"/>
                    <a:pt x="272" y="2002"/>
                  </a:cubicBezTo>
                  <a:cubicBezTo>
                    <a:pt x="157" y="2288"/>
                    <a:pt x="100" y="2573"/>
                    <a:pt x="43" y="2872"/>
                  </a:cubicBezTo>
                  <a:cubicBezTo>
                    <a:pt x="0" y="3100"/>
                    <a:pt x="15" y="3328"/>
                    <a:pt x="143" y="3542"/>
                  </a:cubicBezTo>
                  <a:cubicBezTo>
                    <a:pt x="272" y="3756"/>
                    <a:pt x="471" y="3898"/>
                    <a:pt x="699" y="3955"/>
                  </a:cubicBezTo>
                  <a:cubicBezTo>
                    <a:pt x="767" y="3972"/>
                    <a:pt x="837" y="3981"/>
                    <a:pt x="906" y="3981"/>
                  </a:cubicBezTo>
                  <a:cubicBezTo>
                    <a:pt x="1307" y="3981"/>
                    <a:pt x="1712" y="3712"/>
                    <a:pt x="1797" y="3299"/>
                  </a:cubicBezTo>
                  <a:cubicBezTo>
                    <a:pt x="1840" y="3058"/>
                    <a:pt x="1897" y="2801"/>
                    <a:pt x="1983" y="2558"/>
                  </a:cubicBezTo>
                  <a:cubicBezTo>
                    <a:pt x="2025" y="2444"/>
                    <a:pt x="2082" y="2345"/>
                    <a:pt x="2139" y="2259"/>
                  </a:cubicBezTo>
                  <a:cubicBezTo>
                    <a:pt x="2225" y="2159"/>
                    <a:pt x="2310" y="2059"/>
                    <a:pt x="2411" y="1974"/>
                  </a:cubicBezTo>
                  <a:cubicBezTo>
                    <a:pt x="2468" y="1930"/>
                    <a:pt x="2525" y="1888"/>
                    <a:pt x="2582" y="1860"/>
                  </a:cubicBezTo>
                  <a:lnTo>
                    <a:pt x="2781" y="1803"/>
                  </a:lnTo>
                  <a:lnTo>
                    <a:pt x="3052" y="1803"/>
                  </a:lnTo>
                  <a:cubicBezTo>
                    <a:pt x="3223" y="1831"/>
                    <a:pt x="3380" y="1873"/>
                    <a:pt x="3551" y="1930"/>
                  </a:cubicBezTo>
                  <a:cubicBezTo>
                    <a:pt x="3622" y="1959"/>
                    <a:pt x="3708" y="2002"/>
                    <a:pt x="3780" y="2045"/>
                  </a:cubicBezTo>
                  <a:cubicBezTo>
                    <a:pt x="3879" y="2088"/>
                    <a:pt x="3964" y="2145"/>
                    <a:pt x="4065" y="2216"/>
                  </a:cubicBezTo>
                  <a:cubicBezTo>
                    <a:pt x="4207" y="2330"/>
                    <a:pt x="4335" y="2444"/>
                    <a:pt x="4478" y="2573"/>
                  </a:cubicBezTo>
                  <a:cubicBezTo>
                    <a:pt x="4659" y="2733"/>
                    <a:pt x="4885" y="2815"/>
                    <a:pt x="5111" y="2815"/>
                  </a:cubicBezTo>
                  <a:cubicBezTo>
                    <a:pt x="5346" y="2815"/>
                    <a:pt x="5580" y="2726"/>
                    <a:pt x="5761" y="2544"/>
                  </a:cubicBezTo>
                  <a:cubicBezTo>
                    <a:pt x="6103" y="2187"/>
                    <a:pt x="6103" y="1588"/>
                    <a:pt x="5733" y="1261"/>
                  </a:cubicBezTo>
                  <a:cubicBezTo>
                    <a:pt x="5390" y="947"/>
                    <a:pt x="5035" y="647"/>
                    <a:pt x="4635" y="434"/>
                  </a:cubicBezTo>
                  <a:cubicBezTo>
                    <a:pt x="4421" y="320"/>
                    <a:pt x="4193" y="234"/>
                    <a:pt x="3964" y="149"/>
                  </a:cubicBezTo>
                  <a:cubicBezTo>
                    <a:pt x="3765" y="91"/>
                    <a:pt x="3565" y="63"/>
                    <a:pt x="3365" y="34"/>
                  </a:cubicBezTo>
                  <a:cubicBezTo>
                    <a:pt x="3210" y="14"/>
                    <a:pt x="3061" y="0"/>
                    <a:pt x="29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1159650" y="3028225"/>
              <a:ext cx="121600" cy="100475"/>
            </a:xfrm>
            <a:custGeom>
              <a:rect b="b" l="l" r="r" t="t"/>
              <a:pathLst>
                <a:path extrusionOk="0" h="4019" w="4864">
                  <a:moveTo>
                    <a:pt x="2751" y="1"/>
                  </a:moveTo>
                  <a:cubicBezTo>
                    <a:pt x="2505" y="1"/>
                    <a:pt x="2262" y="27"/>
                    <a:pt x="2011" y="69"/>
                  </a:cubicBezTo>
                  <a:cubicBezTo>
                    <a:pt x="1840" y="98"/>
                    <a:pt x="1641" y="183"/>
                    <a:pt x="1483" y="269"/>
                  </a:cubicBezTo>
                  <a:lnTo>
                    <a:pt x="1369" y="326"/>
                  </a:lnTo>
                  <a:cubicBezTo>
                    <a:pt x="1184" y="440"/>
                    <a:pt x="1013" y="582"/>
                    <a:pt x="842" y="739"/>
                  </a:cubicBezTo>
                  <a:cubicBezTo>
                    <a:pt x="713" y="881"/>
                    <a:pt x="599" y="1052"/>
                    <a:pt x="485" y="1210"/>
                  </a:cubicBezTo>
                  <a:cubicBezTo>
                    <a:pt x="428" y="1295"/>
                    <a:pt x="399" y="1381"/>
                    <a:pt x="357" y="1480"/>
                  </a:cubicBezTo>
                  <a:cubicBezTo>
                    <a:pt x="272" y="1680"/>
                    <a:pt x="200" y="1866"/>
                    <a:pt x="158" y="2065"/>
                  </a:cubicBezTo>
                  <a:cubicBezTo>
                    <a:pt x="43" y="2436"/>
                    <a:pt x="0" y="2821"/>
                    <a:pt x="43" y="3191"/>
                  </a:cubicBezTo>
                  <a:cubicBezTo>
                    <a:pt x="43" y="3349"/>
                    <a:pt x="86" y="3491"/>
                    <a:pt x="158" y="3619"/>
                  </a:cubicBezTo>
                  <a:cubicBezTo>
                    <a:pt x="272" y="3805"/>
                    <a:pt x="456" y="3933"/>
                    <a:pt x="671" y="3990"/>
                  </a:cubicBezTo>
                  <a:cubicBezTo>
                    <a:pt x="742" y="4009"/>
                    <a:pt x="815" y="4019"/>
                    <a:pt x="887" y="4019"/>
                  </a:cubicBezTo>
                  <a:cubicBezTo>
                    <a:pt x="1032" y="4019"/>
                    <a:pt x="1174" y="3981"/>
                    <a:pt x="1298" y="3904"/>
                  </a:cubicBezTo>
                  <a:cubicBezTo>
                    <a:pt x="1469" y="3790"/>
                    <a:pt x="1641" y="3591"/>
                    <a:pt x="1683" y="3391"/>
                  </a:cubicBezTo>
                  <a:cubicBezTo>
                    <a:pt x="1740" y="2963"/>
                    <a:pt x="1797" y="2550"/>
                    <a:pt x="1940" y="2151"/>
                  </a:cubicBezTo>
                  <a:cubicBezTo>
                    <a:pt x="1968" y="2079"/>
                    <a:pt x="1997" y="2022"/>
                    <a:pt x="2040" y="1965"/>
                  </a:cubicBezTo>
                  <a:cubicBezTo>
                    <a:pt x="2082" y="1908"/>
                    <a:pt x="2139" y="1851"/>
                    <a:pt x="2196" y="1794"/>
                  </a:cubicBezTo>
                  <a:lnTo>
                    <a:pt x="2310" y="1723"/>
                  </a:lnTo>
                  <a:lnTo>
                    <a:pt x="2481" y="1680"/>
                  </a:lnTo>
                  <a:cubicBezTo>
                    <a:pt x="2560" y="1676"/>
                    <a:pt x="2638" y="1674"/>
                    <a:pt x="2715" y="1674"/>
                  </a:cubicBezTo>
                  <a:cubicBezTo>
                    <a:pt x="2903" y="1674"/>
                    <a:pt x="3088" y="1684"/>
                    <a:pt x="3280" y="1695"/>
                  </a:cubicBezTo>
                  <a:lnTo>
                    <a:pt x="3793" y="1780"/>
                  </a:lnTo>
                  <a:cubicBezTo>
                    <a:pt x="3869" y="1794"/>
                    <a:pt x="3942" y="1802"/>
                    <a:pt x="4013" y="1802"/>
                  </a:cubicBezTo>
                  <a:cubicBezTo>
                    <a:pt x="4155" y="1802"/>
                    <a:pt x="4288" y="1771"/>
                    <a:pt x="4421" y="1695"/>
                  </a:cubicBezTo>
                  <a:cubicBezTo>
                    <a:pt x="4607" y="1581"/>
                    <a:pt x="4749" y="1395"/>
                    <a:pt x="4806" y="1181"/>
                  </a:cubicBezTo>
                  <a:cubicBezTo>
                    <a:pt x="4863" y="967"/>
                    <a:pt x="4820" y="739"/>
                    <a:pt x="4706" y="554"/>
                  </a:cubicBezTo>
                  <a:cubicBezTo>
                    <a:pt x="4607" y="368"/>
                    <a:pt x="4407" y="212"/>
                    <a:pt x="4193" y="168"/>
                  </a:cubicBezTo>
                  <a:cubicBezTo>
                    <a:pt x="3808" y="98"/>
                    <a:pt x="3409" y="54"/>
                    <a:pt x="3023" y="12"/>
                  </a:cubicBezTo>
                  <a:cubicBezTo>
                    <a:pt x="2932" y="4"/>
                    <a:pt x="2841" y="1"/>
                    <a:pt x="27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1192100" y="2863975"/>
              <a:ext cx="108025" cy="101200"/>
            </a:xfrm>
            <a:custGeom>
              <a:rect b="b" l="l" r="r" t="t"/>
              <a:pathLst>
                <a:path extrusionOk="0" h="4048" w="4321">
                  <a:moveTo>
                    <a:pt x="2531" y="0"/>
                  </a:moveTo>
                  <a:cubicBezTo>
                    <a:pt x="2081" y="0"/>
                    <a:pt x="1645" y="138"/>
                    <a:pt x="1255" y="364"/>
                  </a:cubicBezTo>
                  <a:cubicBezTo>
                    <a:pt x="1198" y="407"/>
                    <a:pt x="1126" y="450"/>
                    <a:pt x="1069" y="492"/>
                  </a:cubicBezTo>
                  <a:cubicBezTo>
                    <a:pt x="756" y="707"/>
                    <a:pt x="514" y="963"/>
                    <a:pt x="286" y="1262"/>
                  </a:cubicBezTo>
                  <a:cubicBezTo>
                    <a:pt x="242" y="1319"/>
                    <a:pt x="214" y="1376"/>
                    <a:pt x="171" y="1448"/>
                  </a:cubicBezTo>
                  <a:cubicBezTo>
                    <a:pt x="128" y="1547"/>
                    <a:pt x="100" y="1648"/>
                    <a:pt x="57" y="1747"/>
                  </a:cubicBezTo>
                  <a:cubicBezTo>
                    <a:pt x="14" y="1990"/>
                    <a:pt x="0" y="2190"/>
                    <a:pt x="57" y="2418"/>
                  </a:cubicBezTo>
                  <a:cubicBezTo>
                    <a:pt x="114" y="2688"/>
                    <a:pt x="242" y="2945"/>
                    <a:pt x="385" y="3188"/>
                  </a:cubicBezTo>
                  <a:cubicBezTo>
                    <a:pt x="457" y="3344"/>
                    <a:pt x="542" y="3487"/>
                    <a:pt x="642" y="3616"/>
                  </a:cubicBezTo>
                  <a:cubicBezTo>
                    <a:pt x="813" y="3892"/>
                    <a:pt x="1113" y="4047"/>
                    <a:pt x="1416" y="4047"/>
                  </a:cubicBezTo>
                  <a:cubicBezTo>
                    <a:pt x="1566" y="4047"/>
                    <a:pt x="1717" y="4010"/>
                    <a:pt x="1854" y="3930"/>
                  </a:cubicBezTo>
                  <a:cubicBezTo>
                    <a:pt x="2267" y="3687"/>
                    <a:pt x="2425" y="3116"/>
                    <a:pt x="2168" y="2717"/>
                  </a:cubicBezTo>
                  <a:cubicBezTo>
                    <a:pt x="2039" y="2517"/>
                    <a:pt x="1925" y="2318"/>
                    <a:pt x="1811" y="2118"/>
                  </a:cubicBezTo>
                  <a:lnTo>
                    <a:pt x="1868" y="2047"/>
                  </a:lnTo>
                  <a:cubicBezTo>
                    <a:pt x="1953" y="1947"/>
                    <a:pt x="2039" y="1848"/>
                    <a:pt x="2139" y="1747"/>
                  </a:cubicBezTo>
                  <a:cubicBezTo>
                    <a:pt x="2210" y="1705"/>
                    <a:pt x="2282" y="1662"/>
                    <a:pt x="2353" y="1633"/>
                  </a:cubicBezTo>
                  <a:lnTo>
                    <a:pt x="2467" y="1591"/>
                  </a:lnTo>
                  <a:lnTo>
                    <a:pt x="2724" y="1591"/>
                  </a:lnTo>
                  <a:cubicBezTo>
                    <a:pt x="2923" y="1633"/>
                    <a:pt x="3123" y="1690"/>
                    <a:pt x="3322" y="1747"/>
                  </a:cubicBezTo>
                  <a:cubicBezTo>
                    <a:pt x="3382" y="1762"/>
                    <a:pt x="3443" y="1769"/>
                    <a:pt x="3503" y="1769"/>
                  </a:cubicBezTo>
                  <a:cubicBezTo>
                    <a:pt x="3787" y="1769"/>
                    <a:pt x="4063" y="1609"/>
                    <a:pt x="4193" y="1363"/>
                  </a:cubicBezTo>
                  <a:cubicBezTo>
                    <a:pt x="4292" y="1192"/>
                    <a:pt x="4321" y="977"/>
                    <a:pt x="4264" y="792"/>
                  </a:cubicBezTo>
                  <a:cubicBezTo>
                    <a:pt x="4221" y="606"/>
                    <a:pt x="4079" y="393"/>
                    <a:pt x="3893" y="307"/>
                  </a:cubicBezTo>
                  <a:cubicBezTo>
                    <a:pt x="3693" y="236"/>
                    <a:pt x="3508" y="165"/>
                    <a:pt x="3309" y="108"/>
                  </a:cubicBezTo>
                  <a:cubicBezTo>
                    <a:pt x="3109" y="51"/>
                    <a:pt x="2909" y="22"/>
                    <a:pt x="2710" y="7"/>
                  </a:cubicBezTo>
                  <a:cubicBezTo>
                    <a:pt x="2650" y="2"/>
                    <a:pt x="2590" y="0"/>
                    <a:pt x="25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1383525" y="2741100"/>
              <a:ext cx="122325" cy="122025"/>
            </a:xfrm>
            <a:custGeom>
              <a:rect b="b" l="l" r="r" t="t"/>
              <a:pathLst>
                <a:path extrusionOk="0" h="4881" w="4893">
                  <a:moveTo>
                    <a:pt x="2546" y="0"/>
                  </a:moveTo>
                  <a:cubicBezTo>
                    <a:pt x="2511" y="0"/>
                    <a:pt x="2475" y="1"/>
                    <a:pt x="2440" y="3"/>
                  </a:cubicBezTo>
                  <a:cubicBezTo>
                    <a:pt x="2297" y="3"/>
                    <a:pt x="2154" y="45"/>
                    <a:pt x="2026" y="60"/>
                  </a:cubicBezTo>
                  <a:cubicBezTo>
                    <a:pt x="1797" y="89"/>
                    <a:pt x="1584" y="203"/>
                    <a:pt x="1384" y="302"/>
                  </a:cubicBezTo>
                  <a:lnTo>
                    <a:pt x="1327" y="345"/>
                  </a:lnTo>
                  <a:cubicBezTo>
                    <a:pt x="1170" y="431"/>
                    <a:pt x="1042" y="545"/>
                    <a:pt x="900" y="659"/>
                  </a:cubicBezTo>
                  <a:cubicBezTo>
                    <a:pt x="771" y="787"/>
                    <a:pt x="643" y="916"/>
                    <a:pt x="529" y="1058"/>
                  </a:cubicBezTo>
                  <a:cubicBezTo>
                    <a:pt x="314" y="1329"/>
                    <a:pt x="172" y="1629"/>
                    <a:pt x="72" y="1971"/>
                  </a:cubicBezTo>
                  <a:cubicBezTo>
                    <a:pt x="15" y="2184"/>
                    <a:pt x="15" y="2413"/>
                    <a:pt x="15" y="2641"/>
                  </a:cubicBezTo>
                  <a:cubicBezTo>
                    <a:pt x="1" y="2840"/>
                    <a:pt x="15" y="3055"/>
                    <a:pt x="29" y="3255"/>
                  </a:cubicBezTo>
                  <a:cubicBezTo>
                    <a:pt x="44" y="3540"/>
                    <a:pt x="72" y="3825"/>
                    <a:pt x="86" y="4110"/>
                  </a:cubicBezTo>
                  <a:cubicBezTo>
                    <a:pt x="101" y="4323"/>
                    <a:pt x="172" y="4509"/>
                    <a:pt x="329" y="4666"/>
                  </a:cubicBezTo>
                  <a:cubicBezTo>
                    <a:pt x="472" y="4808"/>
                    <a:pt x="671" y="4880"/>
                    <a:pt x="871" y="4880"/>
                  </a:cubicBezTo>
                  <a:cubicBezTo>
                    <a:pt x="1284" y="4880"/>
                    <a:pt x="1683" y="4523"/>
                    <a:pt x="1655" y="4095"/>
                  </a:cubicBezTo>
                  <a:cubicBezTo>
                    <a:pt x="1626" y="3768"/>
                    <a:pt x="1613" y="3454"/>
                    <a:pt x="1598" y="3126"/>
                  </a:cubicBezTo>
                  <a:cubicBezTo>
                    <a:pt x="1584" y="2897"/>
                    <a:pt x="1569" y="2656"/>
                    <a:pt x="1584" y="2413"/>
                  </a:cubicBezTo>
                  <a:cubicBezTo>
                    <a:pt x="1598" y="2342"/>
                    <a:pt x="1613" y="2285"/>
                    <a:pt x="1641" y="2213"/>
                  </a:cubicBezTo>
                  <a:cubicBezTo>
                    <a:pt x="1670" y="2156"/>
                    <a:pt x="1698" y="2099"/>
                    <a:pt x="1740" y="2042"/>
                  </a:cubicBezTo>
                  <a:cubicBezTo>
                    <a:pt x="1826" y="1928"/>
                    <a:pt x="1926" y="1814"/>
                    <a:pt x="2040" y="1714"/>
                  </a:cubicBezTo>
                  <a:cubicBezTo>
                    <a:pt x="2111" y="1686"/>
                    <a:pt x="2168" y="1643"/>
                    <a:pt x="2240" y="1614"/>
                  </a:cubicBezTo>
                  <a:lnTo>
                    <a:pt x="2368" y="1572"/>
                  </a:lnTo>
                  <a:lnTo>
                    <a:pt x="2567" y="1572"/>
                  </a:lnTo>
                  <a:cubicBezTo>
                    <a:pt x="2624" y="1585"/>
                    <a:pt x="2682" y="1600"/>
                    <a:pt x="2753" y="1614"/>
                  </a:cubicBezTo>
                  <a:cubicBezTo>
                    <a:pt x="2867" y="1671"/>
                    <a:pt x="2995" y="1743"/>
                    <a:pt x="3109" y="1814"/>
                  </a:cubicBezTo>
                  <a:cubicBezTo>
                    <a:pt x="3267" y="1943"/>
                    <a:pt x="3423" y="2070"/>
                    <a:pt x="3609" y="2142"/>
                  </a:cubicBezTo>
                  <a:cubicBezTo>
                    <a:pt x="3737" y="2213"/>
                    <a:pt x="3866" y="2241"/>
                    <a:pt x="4008" y="2241"/>
                  </a:cubicBezTo>
                  <a:cubicBezTo>
                    <a:pt x="4222" y="2241"/>
                    <a:pt x="4421" y="2142"/>
                    <a:pt x="4579" y="1985"/>
                  </a:cubicBezTo>
                  <a:cubicBezTo>
                    <a:pt x="4864" y="1686"/>
                    <a:pt x="4892" y="1144"/>
                    <a:pt x="4550" y="859"/>
                  </a:cubicBezTo>
                  <a:cubicBezTo>
                    <a:pt x="4351" y="688"/>
                    <a:pt x="4108" y="545"/>
                    <a:pt x="3894" y="402"/>
                  </a:cubicBezTo>
                  <a:cubicBezTo>
                    <a:pt x="3695" y="274"/>
                    <a:pt x="3452" y="174"/>
                    <a:pt x="3223" y="102"/>
                  </a:cubicBezTo>
                  <a:cubicBezTo>
                    <a:pt x="3001" y="41"/>
                    <a:pt x="2778" y="0"/>
                    <a:pt x="25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1"/>
          <p:cNvSpPr txBox="1"/>
          <p:nvPr>
            <p:ph hasCustomPrompt="1" idx="7" type="title"/>
          </p:nvPr>
        </p:nvSpPr>
        <p:spPr>
          <a:xfrm>
            <a:off x="3785475" y="3150900"/>
            <a:ext cx="1612500" cy="62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2000"/>
              <a:buNone/>
              <a:defRPr sz="30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324" name="Google Shape;324;p21"/>
          <p:cNvSpPr txBox="1"/>
          <p:nvPr>
            <p:ph hasCustomPrompt="1" idx="8" type="title"/>
          </p:nvPr>
        </p:nvSpPr>
        <p:spPr>
          <a:xfrm>
            <a:off x="1154325" y="3150900"/>
            <a:ext cx="1612500" cy="62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2000"/>
              <a:buNone/>
              <a:defRPr sz="30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325" name="Google Shape;325;p21"/>
          <p:cNvSpPr txBox="1"/>
          <p:nvPr>
            <p:ph hasCustomPrompt="1" idx="9" type="title"/>
          </p:nvPr>
        </p:nvSpPr>
        <p:spPr>
          <a:xfrm>
            <a:off x="6320450" y="3150900"/>
            <a:ext cx="1612500" cy="620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2000"/>
              <a:buNone/>
              <a:defRPr sz="30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326" name="Google Shape;326;p21"/>
          <p:cNvSpPr txBox="1"/>
          <p:nvPr>
            <p:ph idx="13" type="subTitle"/>
          </p:nvPr>
        </p:nvSpPr>
        <p:spPr>
          <a:xfrm>
            <a:off x="742950" y="3839562"/>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27" name="Google Shape;327;p21"/>
          <p:cNvSpPr txBox="1"/>
          <p:nvPr>
            <p:ph idx="14" type="subTitle"/>
          </p:nvPr>
        </p:nvSpPr>
        <p:spPr>
          <a:xfrm>
            <a:off x="3363153" y="3839562"/>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28" name="Google Shape;328;p21"/>
          <p:cNvSpPr txBox="1"/>
          <p:nvPr>
            <p:ph idx="15" type="subTitle"/>
          </p:nvPr>
        </p:nvSpPr>
        <p:spPr>
          <a:xfrm>
            <a:off x="5983357" y="3839562"/>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ive columns 2">
  <p:cSld name="BIG_NUMBER_1_1">
    <p:spTree>
      <p:nvGrpSpPr>
        <p:cNvPr id="329" name="Shape 329"/>
        <p:cNvGrpSpPr/>
        <p:nvPr/>
      </p:nvGrpSpPr>
      <p:grpSpPr>
        <a:xfrm>
          <a:off x="0" y="0"/>
          <a:ext cx="0" cy="0"/>
          <a:chOff x="0" y="0"/>
          <a:chExt cx="0" cy="0"/>
        </a:xfrm>
      </p:grpSpPr>
      <p:sp>
        <p:nvSpPr>
          <p:cNvPr id="330" name="Google Shape;330;p22"/>
          <p:cNvSpPr/>
          <p:nvPr/>
        </p:nvSpPr>
        <p:spPr>
          <a:xfrm flipH="1" rot="10800000">
            <a:off x="7867848" y="4071147"/>
            <a:ext cx="1276107" cy="1072353"/>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flipH="1">
            <a:off x="-9529" y="-9525"/>
            <a:ext cx="1882582" cy="156952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txBox="1"/>
          <p:nvPr>
            <p:ph type="title"/>
          </p:nvPr>
        </p:nvSpPr>
        <p:spPr>
          <a:xfrm>
            <a:off x="742950" y="415807"/>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333" name="Google Shape;333;p22"/>
          <p:cNvSpPr txBox="1"/>
          <p:nvPr>
            <p:ph idx="1" type="subTitle"/>
          </p:nvPr>
        </p:nvSpPr>
        <p:spPr>
          <a:xfrm>
            <a:off x="1351550" y="1816700"/>
            <a:ext cx="1880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34" name="Google Shape;334;p22"/>
          <p:cNvSpPr txBox="1"/>
          <p:nvPr>
            <p:ph idx="2" type="subTitle"/>
          </p:nvPr>
        </p:nvSpPr>
        <p:spPr>
          <a:xfrm>
            <a:off x="1354850" y="3618825"/>
            <a:ext cx="1880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35" name="Google Shape;335;p22"/>
          <p:cNvSpPr txBox="1"/>
          <p:nvPr>
            <p:ph idx="3" type="subTitle"/>
          </p:nvPr>
        </p:nvSpPr>
        <p:spPr>
          <a:xfrm>
            <a:off x="1354803" y="2195349"/>
            <a:ext cx="1880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36" name="Google Shape;336;p22"/>
          <p:cNvSpPr txBox="1"/>
          <p:nvPr>
            <p:ph idx="4" type="subTitle"/>
          </p:nvPr>
        </p:nvSpPr>
        <p:spPr>
          <a:xfrm>
            <a:off x="5908075" y="2193099"/>
            <a:ext cx="1907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37" name="Google Shape;337;p22"/>
          <p:cNvSpPr txBox="1"/>
          <p:nvPr>
            <p:ph idx="5" type="subTitle"/>
          </p:nvPr>
        </p:nvSpPr>
        <p:spPr>
          <a:xfrm>
            <a:off x="5908075" y="3618825"/>
            <a:ext cx="1907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38" name="Google Shape;338;p22"/>
          <p:cNvSpPr txBox="1"/>
          <p:nvPr>
            <p:ph idx="6" type="subTitle"/>
          </p:nvPr>
        </p:nvSpPr>
        <p:spPr>
          <a:xfrm>
            <a:off x="1351674" y="3996987"/>
            <a:ext cx="1880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39" name="Google Shape;339;p22"/>
          <p:cNvSpPr txBox="1"/>
          <p:nvPr>
            <p:ph idx="7" type="subTitle"/>
          </p:nvPr>
        </p:nvSpPr>
        <p:spPr>
          <a:xfrm>
            <a:off x="5902200" y="1816700"/>
            <a:ext cx="1907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40" name="Google Shape;340;p22"/>
          <p:cNvSpPr txBox="1"/>
          <p:nvPr>
            <p:ph idx="8" type="subTitle"/>
          </p:nvPr>
        </p:nvSpPr>
        <p:spPr>
          <a:xfrm>
            <a:off x="5908079" y="3998513"/>
            <a:ext cx="1907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41" name="Google Shape;341;p22"/>
          <p:cNvSpPr/>
          <p:nvPr/>
        </p:nvSpPr>
        <p:spPr>
          <a:xfrm>
            <a:off x="222450" y="4063025"/>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2"/>
          <p:cNvGrpSpPr/>
          <p:nvPr/>
        </p:nvGrpSpPr>
        <p:grpSpPr>
          <a:xfrm rot="6202894">
            <a:off x="7816597" y="408731"/>
            <a:ext cx="1353465" cy="915188"/>
            <a:chOff x="3738975" y="1747175"/>
            <a:chExt cx="1547625" cy="1046475"/>
          </a:xfrm>
        </p:grpSpPr>
        <p:sp>
          <p:nvSpPr>
            <p:cNvPr id="343" name="Google Shape;343;p22"/>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ive columns 3">
  <p:cSld name="BIG_NUMBER_1_1_1">
    <p:spTree>
      <p:nvGrpSpPr>
        <p:cNvPr id="368" name="Shape 368"/>
        <p:cNvGrpSpPr/>
        <p:nvPr/>
      </p:nvGrpSpPr>
      <p:grpSpPr>
        <a:xfrm>
          <a:off x="0" y="0"/>
          <a:ext cx="0" cy="0"/>
          <a:chOff x="0" y="0"/>
          <a:chExt cx="0" cy="0"/>
        </a:xfrm>
      </p:grpSpPr>
      <p:sp>
        <p:nvSpPr>
          <p:cNvPr id="369" name="Google Shape;369;p23"/>
          <p:cNvSpPr/>
          <p:nvPr/>
        </p:nvSpPr>
        <p:spPr>
          <a:xfrm flipH="1" rot="10800000">
            <a:off x="7867848" y="4071147"/>
            <a:ext cx="1276107" cy="1072353"/>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flipH="1">
            <a:off x="-9529" y="-9525"/>
            <a:ext cx="1882582" cy="156952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txBox="1"/>
          <p:nvPr>
            <p:ph type="title"/>
          </p:nvPr>
        </p:nvSpPr>
        <p:spPr>
          <a:xfrm>
            <a:off x="742950" y="415807"/>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372" name="Google Shape;372;p23"/>
          <p:cNvSpPr txBox="1"/>
          <p:nvPr>
            <p:ph idx="1" type="subTitle"/>
          </p:nvPr>
        </p:nvSpPr>
        <p:spPr>
          <a:xfrm>
            <a:off x="1526339" y="2007056"/>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73" name="Google Shape;373;p23"/>
          <p:cNvSpPr txBox="1"/>
          <p:nvPr>
            <p:ph idx="2" type="subTitle"/>
          </p:nvPr>
        </p:nvSpPr>
        <p:spPr>
          <a:xfrm>
            <a:off x="1523379" y="3650399"/>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74" name="Google Shape;374;p23"/>
          <p:cNvSpPr txBox="1"/>
          <p:nvPr>
            <p:ph idx="3" type="subTitle"/>
          </p:nvPr>
        </p:nvSpPr>
        <p:spPr>
          <a:xfrm>
            <a:off x="1532189" y="2379700"/>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75" name="Google Shape;375;p23"/>
          <p:cNvSpPr txBox="1"/>
          <p:nvPr>
            <p:ph idx="4" type="subTitle"/>
          </p:nvPr>
        </p:nvSpPr>
        <p:spPr>
          <a:xfrm>
            <a:off x="6155401" y="2377456"/>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76" name="Google Shape;376;p23"/>
          <p:cNvSpPr txBox="1"/>
          <p:nvPr>
            <p:ph idx="5" type="subTitle"/>
          </p:nvPr>
        </p:nvSpPr>
        <p:spPr>
          <a:xfrm>
            <a:off x="6158546" y="3650399"/>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77" name="Google Shape;377;p23"/>
          <p:cNvSpPr txBox="1"/>
          <p:nvPr>
            <p:ph idx="6" type="subTitle"/>
          </p:nvPr>
        </p:nvSpPr>
        <p:spPr>
          <a:xfrm>
            <a:off x="1529242" y="4022557"/>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78" name="Google Shape;378;p23"/>
          <p:cNvSpPr txBox="1"/>
          <p:nvPr>
            <p:ph idx="7" type="subTitle"/>
          </p:nvPr>
        </p:nvSpPr>
        <p:spPr>
          <a:xfrm>
            <a:off x="6158951" y="2007056"/>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379" name="Google Shape;379;p23"/>
          <p:cNvSpPr txBox="1"/>
          <p:nvPr>
            <p:ph idx="8" type="subTitle"/>
          </p:nvPr>
        </p:nvSpPr>
        <p:spPr>
          <a:xfrm>
            <a:off x="6158546" y="4024086"/>
            <a:ext cx="15171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380" name="Google Shape;380;p23"/>
          <p:cNvSpPr/>
          <p:nvPr/>
        </p:nvSpPr>
        <p:spPr>
          <a:xfrm>
            <a:off x="222450" y="4063025"/>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3"/>
          <p:cNvGrpSpPr/>
          <p:nvPr/>
        </p:nvGrpSpPr>
        <p:grpSpPr>
          <a:xfrm rot="6202894">
            <a:off x="7816597" y="408731"/>
            <a:ext cx="1353465" cy="915188"/>
            <a:chOff x="3738975" y="1747175"/>
            <a:chExt cx="1547625" cy="1046475"/>
          </a:xfrm>
        </p:grpSpPr>
        <p:sp>
          <p:nvSpPr>
            <p:cNvPr id="382" name="Google Shape;382;p23"/>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23"/>
          <p:cNvSpPr txBox="1"/>
          <p:nvPr>
            <p:ph idx="9" type="subTitle"/>
          </p:nvPr>
        </p:nvSpPr>
        <p:spPr>
          <a:xfrm>
            <a:off x="3748363" y="2036750"/>
            <a:ext cx="1661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dk1"/>
                </a:solidFill>
              </a:defRPr>
            </a:lvl1pPr>
            <a:lvl2pPr lvl="1" rtl="0" algn="ctr">
              <a:spcBef>
                <a:spcPts val="1600"/>
              </a:spcBef>
              <a:spcAft>
                <a:spcPts val="0"/>
              </a:spcAft>
              <a:buNone/>
              <a:defRPr b="1" sz="2000">
                <a:solidFill>
                  <a:schemeClr val="dk1"/>
                </a:solidFill>
              </a:defRPr>
            </a:lvl2pPr>
            <a:lvl3pPr lvl="2" rtl="0" algn="ctr">
              <a:spcBef>
                <a:spcPts val="1600"/>
              </a:spcBef>
              <a:spcAft>
                <a:spcPts val="0"/>
              </a:spcAft>
              <a:buNone/>
              <a:defRPr b="1" sz="2000">
                <a:solidFill>
                  <a:schemeClr val="dk1"/>
                </a:solidFill>
              </a:defRPr>
            </a:lvl3pPr>
            <a:lvl4pPr lvl="3" rtl="0" algn="ctr">
              <a:spcBef>
                <a:spcPts val="1600"/>
              </a:spcBef>
              <a:spcAft>
                <a:spcPts val="0"/>
              </a:spcAft>
              <a:buNone/>
              <a:defRPr b="1" sz="2000">
                <a:solidFill>
                  <a:schemeClr val="dk1"/>
                </a:solidFill>
              </a:defRPr>
            </a:lvl4pPr>
            <a:lvl5pPr lvl="4" rtl="0" algn="ctr">
              <a:spcBef>
                <a:spcPts val="1600"/>
              </a:spcBef>
              <a:spcAft>
                <a:spcPts val="0"/>
              </a:spcAft>
              <a:buNone/>
              <a:defRPr b="1" sz="2000">
                <a:solidFill>
                  <a:schemeClr val="dk1"/>
                </a:solidFill>
              </a:defRPr>
            </a:lvl5pPr>
            <a:lvl6pPr lvl="5" rtl="0" algn="ctr">
              <a:spcBef>
                <a:spcPts val="1600"/>
              </a:spcBef>
              <a:spcAft>
                <a:spcPts val="0"/>
              </a:spcAft>
              <a:buNone/>
              <a:defRPr b="1" sz="2000">
                <a:solidFill>
                  <a:schemeClr val="dk1"/>
                </a:solidFill>
              </a:defRPr>
            </a:lvl6pPr>
            <a:lvl7pPr lvl="6" rtl="0" algn="ctr">
              <a:spcBef>
                <a:spcPts val="1600"/>
              </a:spcBef>
              <a:spcAft>
                <a:spcPts val="0"/>
              </a:spcAft>
              <a:buNone/>
              <a:defRPr b="1" sz="2000">
                <a:solidFill>
                  <a:schemeClr val="dk1"/>
                </a:solidFill>
              </a:defRPr>
            </a:lvl7pPr>
            <a:lvl8pPr lvl="7" rtl="0" algn="ctr">
              <a:spcBef>
                <a:spcPts val="1600"/>
              </a:spcBef>
              <a:spcAft>
                <a:spcPts val="0"/>
              </a:spcAft>
              <a:buNone/>
              <a:defRPr b="1" sz="2000">
                <a:solidFill>
                  <a:schemeClr val="dk1"/>
                </a:solidFill>
              </a:defRPr>
            </a:lvl8pPr>
            <a:lvl9pPr lvl="8" rtl="0" algn="ctr">
              <a:spcBef>
                <a:spcPts val="1600"/>
              </a:spcBef>
              <a:spcAft>
                <a:spcPts val="1600"/>
              </a:spcAft>
              <a:buNone/>
              <a:defRPr b="1" sz="2000">
                <a:solidFill>
                  <a:schemeClr val="dk1"/>
                </a:solidFill>
              </a:defRPr>
            </a:lvl9pPr>
          </a:lstStyle>
          <a:p/>
        </p:txBody>
      </p:sp>
      <p:sp>
        <p:nvSpPr>
          <p:cNvPr id="408" name="Google Shape;408;p23"/>
          <p:cNvSpPr txBox="1"/>
          <p:nvPr>
            <p:ph idx="13" type="subTitle"/>
          </p:nvPr>
        </p:nvSpPr>
        <p:spPr>
          <a:xfrm>
            <a:off x="3727963" y="2740475"/>
            <a:ext cx="16617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09" name="Google Shape;409;p23"/>
          <p:cNvSpPr txBox="1"/>
          <p:nvPr>
            <p:ph hasCustomPrompt="1" idx="14" type="title"/>
          </p:nvPr>
        </p:nvSpPr>
        <p:spPr>
          <a:xfrm>
            <a:off x="1964720" y="1417734"/>
            <a:ext cx="5964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Font typeface="Patrick Hand"/>
              <a:buNone/>
              <a:defRPr sz="2500">
                <a:latin typeface="Patrick Hand"/>
                <a:ea typeface="Patrick Hand"/>
                <a:cs typeface="Patrick Hand"/>
                <a:sym typeface="Patrick Hand"/>
              </a:defRPr>
            </a:lvl2pPr>
            <a:lvl3pPr lvl="2" rtl="0" algn="ctr">
              <a:spcBef>
                <a:spcPts val="0"/>
              </a:spcBef>
              <a:spcAft>
                <a:spcPts val="0"/>
              </a:spcAft>
              <a:buSzPts val="2500"/>
              <a:buFont typeface="Patrick Hand"/>
              <a:buNone/>
              <a:defRPr sz="2500">
                <a:latin typeface="Patrick Hand"/>
                <a:ea typeface="Patrick Hand"/>
                <a:cs typeface="Patrick Hand"/>
                <a:sym typeface="Patrick Hand"/>
              </a:defRPr>
            </a:lvl3pPr>
            <a:lvl4pPr lvl="3" rtl="0" algn="ctr">
              <a:spcBef>
                <a:spcPts val="0"/>
              </a:spcBef>
              <a:spcAft>
                <a:spcPts val="0"/>
              </a:spcAft>
              <a:buSzPts val="2500"/>
              <a:buFont typeface="Patrick Hand"/>
              <a:buNone/>
              <a:defRPr sz="2500">
                <a:latin typeface="Patrick Hand"/>
                <a:ea typeface="Patrick Hand"/>
                <a:cs typeface="Patrick Hand"/>
                <a:sym typeface="Patrick Hand"/>
              </a:defRPr>
            </a:lvl4pPr>
            <a:lvl5pPr lvl="4" rtl="0" algn="ctr">
              <a:spcBef>
                <a:spcPts val="0"/>
              </a:spcBef>
              <a:spcAft>
                <a:spcPts val="0"/>
              </a:spcAft>
              <a:buSzPts val="2500"/>
              <a:buFont typeface="Patrick Hand"/>
              <a:buNone/>
              <a:defRPr sz="2500">
                <a:latin typeface="Patrick Hand"/>
                <a:ea typeface="Patrick Hand"/>
                <a:cs typeface="Patrick Hand"/>
                <a:sym typeface="Patrick Hand"/>
              </a:defRPr>
            </a:lvl5pPr>
            <a:lvl6pPr lvl="5" rtl="0" algn="ctr">
              <a:spcBef>
                <a:spcPts val="0"/>
              </a:spcBef>
              <a:spcAft>
                <a:spcPts val="0"/>
              </a:spcAft>
              <a:buSzPts val="2500"/>
              <a:buFont typeface="Patrick Hand"/>
              <a:buNone/>
              <a:defRPr sz="2500">
                <a:latin typeface="Patrick Hand"/>
                <a:ea typeface="Patrick Hand"/>
                <a:cs typeface="Patrick Hand"/>
                <a:sym typeface="Patrick Hand"/>
              </a:defRPr>
            </a:lvl6pPr>
            <a:lvl7pPr lvl="6" rtl="0" algn="ctr">
              <a:spcBef>
                <a:spcPts val="0"/>
              </a:spcBef>
              <a:spcAft>
                <a:spcPts val="0"/>
              </a:spcAft>
              <a:buSzPts val="2500"/>
              <a:buFont typeface="Patrick Hand"/>
              <a:buNone/>
              <a:defRPr sz="2500">
                <a:latin typeface="Patrick Hand"/>
                <a:ea typeface="Patrick Hand"/>
                <a:cs typeface="Patrick Hand"/>
                <a:sym typeface="Patrick Hand"/>
              </a:defRPr>
            </a:lvl7pPr>
            <a:lvl8pPr lvl="7" rtl="0" algn="ctr">
              <a:spcBef>
                <a:spcPts val="0"/>
              </a:spcBef>
              <a:spcAft>
                <a:spcPts val="0"/>
              </a:spcAft>
              <a:buSzPts val="2500"/>
              <a:buFont typeface="Patrick Hand"/>
              <a:buNone/>
              <a:defRPr sz="2500">
                <a:latin typeface="Patrick Hand"/>
                <a:ea typeface="Patrick Hand"/>
                <a:cs typeface="Patrick Hand"/>
                <a:sym typeface="Patrick Hand"/>
              </a:defRPr>
            </a:lvl8pPr>
            <a:lvl9pPr lvl="8" rtl="0" algn="ctr">
              <a:spcBef>
                <a:spcPts val="0"/>
              </a:spcBef>
              <a:spcAft>
                <a:spcPts val="0"/>
              </a:spcAft>
              <a:buSzPts val="2500"/>
              <a:buFont typeface="Patrick Hand"/>
              <a:buNone/>
              <a:defRPr sz="2500">
                <a:latin typeface="Patrick Hand"/>
                <a:ea typeface="Patrick Hand"/>
                <a:cs typeface="Patrick Hand"/>
                <a:sym typeface="Patrick Hand"/>
              </a:defRPr>
            </a:lvl9pPr>
          </a:lstStyle>
          <a:p>
            <a:r>
              <a:t>xx%</a:t>
            </a:r>
          </a:p>
        </p:txBody>
      </p:sp>
      <p:sp>
        <p:nvSpPr>
          <p:cNvPr id="410" name="Google Shape;410;p23"/>
          <p:cNvSpPr txBox="1"/>
          <p:nvPr>
            <p:ph hasCustomPrompt="1" idx="15" type="title"/>
          </p:nvPr>
        </p:nvSpPr>
        <p:spPr>
          <a:xfrm>
            <a:off x="2005072" y="3076835"/>
            <a:ext cx="5487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Font typeface="Patrick Hand"/>
              <a:buNone/>
              <a:defRPr sz="2500">
                <a:latin typeface="Patrick Hand"/>
                <a:ea typeface="Patrick Hand"/>
                <a:cs typeface="Patrick Hand"/>
                <a:sym typeface="Patrick Hand"/>
              </a:defRPr>
            </a:lvl2pPr>
            <a:lvl3pPr lvl="2" rtl="0" algn="ctr">
              <a:spcBef>
                <a:spcPts val="0"/>
              </a:spcBef>
              <a:spcAft>
                <a:spcPts val="0"/>
              </a:spcAft>
              <a:buSzPts val="2500"/>
              <a:buFont typeface="Patrick Hand"/>
              <a:buNone/>
              <a:defRPr sz="2500">
                <a:latin typeface="Patrick Hand"/>
                <a:ea typeface="Patrick Hand"/>
                <a:cs typeface="Patrick Hand"/>
                <a:sym typeface="Patrick Hand"/>
              </a:defRPr>
            </a:lvl3pPr>
            <a:lvl4pPr lvl="3" rtl="0" algn="ctr">
              <a:spcBef>
                <a:spcPts val="0"/>
              </a:spcBef>
              <a:spcAft>
                <a:spcPts val="0"/>
              </a:spcAft>
              <a:buSzPts val="2500"/>
              <a:buFont typeface="Patrick Hand"/>
              <a:buNone/>
              <a:defRPr sz="2500">
                <a:latin typeface="Patrick Hand"/>
                <a:ea typeface="Patrick Hand"/>
                <a:cs typeface="Patrick Hand"/>
                <a:sym typeface="Patrick Hand"/>
              </a:defRPr>
            </a:lvl4pPr>
            <a:lvl5pPr lvl="4" rtl="0" algn="ctr">
              <a:spcBef>
                <a:spcPts val="0"/>
              </a:spcBef>
              <a:spcAft>
                <a:spcPts val="0"/>
              </a:spcAft>
              <a:buSzPts val="2500"/>
              <a:buFont typeface="Patrick Hand"/>
              <a:buNone/>
              <a:defRPr sz="2500">
                <a:latin typeface="Patrick Hand"/>
                <a:ea typeface="Patrick Hand"/>
                <a:cs typeface="Patrick Hand"/>
                <a:sym typeface="Patrick Hand"/>
              </a:defRPr>
            </a:lvl5pPr>
            <a:lvl6pPr lvl="5" rtl="0" algn="ctr">
              <a:spcBef>
                <a:spcPts val="0"/>
              </a:spcBef>
              <a:spcAft>
                <a:spcPts val="0"/>
              </a:spcAft>
              <a:buSzPts val="2500"/>
              <a:buFont typeface="Patrick Hand"/>
              <a:buNone/>
              <a:defRPr sz="2500">
                <a:latin typeface="Patrick Hand"/>
                <a:ea typeface="Patrick Hand"/>
                <a:cs typeface="Patrick Hand"/>
                <a:sym typeface="Patrick Hand"/>
              </a:defRPr>
            </a:lvl6pPr>
            <a:lvl7pPr lvl="6" rtl="0" algn="ctr">
              <a:spcBef>
                <a:spcPts val="0"/>
              </a:spcBef>
              <a:spcAft>
                <a:spcPts val="0"/>
              </a:spcAft>
              <a:buSzPts val="2500"/>
              <a:buFont typeface="Patrick Hand"/>
              <a:buNone/>
              <a:defRPr sz="2500">
                <a:latin typeface="Patrick Hand"/>
                <a:ea typeface="Patrick Hand"/>
                <a:cs typeface="Patrick Hand"/>
                <a:sym typeface="Patrick Hand"/>
              </a:defRPr>
            </a:lvl7pPr>
            <a:lvl8pPr lvl="7" rtl="0" algn="ctr">
              <a:spcBef>
                <a:spcPts val="0"/>
              </a:spcBef>
              <a:spcAft>
                <a:spcPts val="0"/>
              </a:spcAft>
              <a:buSzPts val="2500"/>
              <a:buFont typeface="Patrick Hand"/>
              <a:buNone/>
              <a:defRPr sz="2500">
                <a:latin typeface="Patrick Hand"/>
                <a:ea typeface="Patrick Hand"/>
                <a:cs typeface="Patrick Hand"/>
                <a:sym typeface="Patrick Hand"/>
              </a:defRPr>
            </a:lvl8pPr>
            <a:lvl9pPr lvl="8" rtl="0" algn="ctr">
              <a:spcBef>
                <a:spcPts val="0"/>
              </a:spcBef>
              <a:spcAft>
                <a:spcPts val="0"/>
              </a:spcAft>
              <a:buSzPts val="2500"/>
              <a:buFont typeface="Patrick Hand"/>
              <a:buNone/>
              <a:defRPr sz="2500">
                <a:latin typeface="Patrick Hand"/>
                <a:ea typeface="Patrick Hand"/>
                <a:cs typeface="Patrick Hand"/>
                <a:sym typeface="Patrick Hand"/>
              </a:defRPr>
            </a:lvl9pPr>
          </a:lstStyle>
          <a:p>
            <a:r>
              <a:t>xx%</a:t>
            </a:r>
          </a:p>
        </p:txBody>
      </p:sp>
      <p:sp>
        <p:nvSpPr>
          <p:cNvPr id="411" name="Google Shape;411;p23"/>
          <p:cNvSpPr txBox="1"/>
          <p:nvPr>
            <p:ph hasCustomPrompt="1" idx="16" type="title"/>
          </p:nvPr>
        </p:nvSpPr>
        <p:spPr>
          <a:xfrm>
            <a:off x="6642741" y="3076835"/>
            <a:ext cx="5487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Font typeface="Patrick Hand"/>
              <a:buNone/>
              <a:defRPr sz="2500">
                <a:latin typeface="Patrick Hand"/>
                <a:ea typeface="Patrick Hand"/>
                <a:cs typeface="Patrick Hand"/>
                <a:sym typeface="Patrick Hand"/>
              </a:defRPr>
            </a:lvl2pPr>
            <a:lvl3pPr lvl="2" rtl="0" algn="ctr">
              <a:spcBef>
                <a:spcPts val="0"/>
              </a:spcBef>
              <a:spcAft>
                <a:spcPts val="0"/>
              </a:spcAft>
              <a:buSzPts val="2500"/>
              <a:buFont typeface="Patrick Hand"/>
              <a:buNone/>
              <a:defRPr sz="2500">
                <a:latin typeface="Patrick Hand"/>
                <a:ea typeface="Patrick Hand"/>
                <a:cs typeface="Patrick Hand"/>
                <a:sym typeface="Patrick Hand"/>
              </a:defRPr>
            </a:lvl3pPr>
            <a:lvl4pPr lvl="3" rtl="0" algn="ctr">
              <a:spcBef>
                <a:spcPts val="0"/>
              </a:spcBef>
              <a:spcAft>
                <a:spcPts val="0"/>
              </a:spcAft>
              <a:buSzPts val="2500"/>
              <a:buFont typeface="Patrick Hand"/>
              <a:buNone/>
              <a:defRPr sz="2500">
                <a:latin typeface="Patrick Hand"/>
                <a:ea typeface="Patrick Hand"/>
                <a:cs typeface="Patrick Hand"/>
                <a:sym typeface="Patrick Hand"/>
              </a:defRPr>
            </a:lvl4pPr>
            <a:lvl5pPr lvl="4" rtl="0" algn="ctr">
              <a:spcBef>
                <a:spcPts val="0"/>
              </a:spcBef>
              <a:spcAft>
                <a:spcPts val="0"/>
              </a:spcAft>
              <a:buSzPts val="2500"/>
              <a:buFont typeface="Patrick Hand"/>
              <a:buNone/>
              <a:defRPr sz="2500">
                <a:latin typeface="Patrick Hand"/>
                <a:ea typeface="Patrick Hand"/>
                <a:cs typeface="Patrick Hand"/>
                <a:sym typeface="Patrick Hand"/>
              </a:defRPr>
            </a:lvl5pPr>
            <a:lvl6pPr lvl="5" rtl="0" algn="ctr">
              <a:spcBef>
                <a:spcPts val="0"/>
              </a:spcBef>
              <a:spcAft>
                <a:spcPts val="0"/>
              </a:spcAft>
              <a:buSzPts val="2500"/>
              <a:buFont typeface="Patrick Hand"/>
              <a:buNone/>
              <a:defRPr sz="2500">
                <a:latin typeface="Patrick Hand"/>
                <a:ea typeface="Patrick Hand"/>
                <a:cs typeface="Patrick Hand"/>
                <a:sym typeface="Patrick Hand"/>
              </a:defRPr>
            </a:lvl6pPr>
            <a:lvl7pPr lvl="6" rtl="0" algn="ctr">
              <a:spcBef>
                <a:spcPts val="0"/>
              </a:spcBef>
              <a:spcAft>
                <a:spcPts val="0"/>
              </a:spcAft>
              <a:buSzPts val="2500"/>
              <a:buFont typeface="Patrick Hand"/>
              <a:buNone/>
              <a:defRPr sz="2500">
                <a:latin typeface="Patrick Hand"/>
                <a:ea typeface="Patrick Hand"/>
                <a:cs typeface="Patrick Hand"/>
                <a:sym typeface="Patrick Hand"/>
              </a:defRPr>
            </a:lvl7pPr>
            <a:lvl8pPr lvl="7" rtl="0" algn="ctr">
              <a:spcBef>
                <a:spcPts val="0"/>
              </a:spcBef>
              <a:spcAft>
                <a:spcPts val="0"/>
              </a:spcAft>
              <a:buSzPts val="2500"/>
              <a:buFont typeface="Patrick Hand"/>
              <a:buNone/>
              <a:defRPr sz="2500">
                <a:latin typeface="Patrick Hand"/>
                <a:ea typeface="Patrick Hand"/>
                <a:cs typeface="Patrick Hand"/>
                <a:sym typeface="Patrick Hand"/>
              </a:defRPr>
            </a:lvl8pPr>
            <a:lvl9pPr lvl="8" rtl="0" algn="ctr">
              <a:spcBef>
                <a:spcPts val="0"/>
              </a:spcBef>
              <a:spcAft>
                <a:spcPts val="0"/>
              </a:spcAft>
              <a:buSzPts val="2500"/>
              <a:buFont typeface="Patrick Hand"/>
              <a:buNone/>
              <a:defRPr sz="2500">
                <a:latin typeface="Patrick Hand"/>
                <a:ea typeface="Patrick Hand"/>
                <a:cs typeface="Patrick Hand"/>
                <a:sym typeface="Patrick Hand"/>
              </a:defRPr>
            </a:lvl9pPr>
          </a:lstStyle>
          <a:p>
            <a:r>
              <a:t>xx%</a:t>
            </a:r>
          </a:p>
        </p:txBody>
      </p:sp>
      <p:sp>
        <p:nvSpPr>
          <p:cNvPr id="412" name="Google Shape;412;p23"/>
          <p:cNvSpPr txBox="1"/>
          <p:nvPr>
            <p:ph hasCustomPrompt="1" idx="17" type="title"/>
          </p:nvPr>
        </p:nvSpPr>
        <p:spPr>
          <a:xfrm>
            <a:off x="6620775" y="1432507"/>
            <a:ext cx="5487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Font typeface="Patrick Hand"/>
              <a:buNone/>
              <a:defRPr sz="2500">
                <a:latin typeface="Patrick Hand"/>
                <a:ea typeface="Patrick Hand"/>
                <a:cs typeface="Patrick Hand"/>
                <a:sym typeface="Patrick Hand"/>
              </a:defRPr>
            </a:lvl2pPr>
            <a:lvl3pPr lvl="2" rtl="0" algn="ctr">
              <a:spcBef>
                <a:spcPts val="0"/>
              </a:spcBef>
              <a:spcAft>
                <a:spcPts val="0"/>
              </a:spcAft>
              <a:buSzPts val="2500"/>
              <a:buFont typeface="Patrick Hand"/>
              <a:buNone/>
              <a:defRPr sz="2500">
                <a:latin typeface="Patrick Hand"/>
                <a:ea typeface="Patrick Hand"/>
                <a:cs typeface="Patrick Hand"/>
                <a:sym typeface="Patrick Hand"/>
              </a:defRPr>
            </a:lvl3pPr>
            <a:lvl4pPr lvl="3" rtl="0" algn="ctr">
              <a:spcBef>
                <a:spcPts val="0"/>
              </a:spcBef>
              <a:spcAft>
                <a:spcPts val="0"/>
              </a:spcAft>
              <a:buSzPts val="2500"/>
              <a:buFont typeface="Patrick Hand"/>
              <a:buNone/>
              <a:defRPr sz="2500">
                <a:latin typeface="Patrick Hand"/>
                <a:ea typeface="Patrick Hand"/>
                <a:cs typeface="Patrick Hand"/>
                <a:sym typeface="Patrick Hand"/>
              </a:defRPr>
            </a:lvl4pPr>
            <a:lvl5pPr lvl="4" rtl="0" algn="ctr">
              <a:spcBef>
                <a:spcPts val="0"/>
              </a:spcBef>
              <a:spcAft>
                <a:spcPts val="0"/>
              </a:spcAft>
              <a:buSzPts val="2500"/>
              <a:buFont typeface="Patrick Hand"/>
              <a:buNone/>
              <a:defRPr sz="2500">
                <a:latin typeface="Patrick Hand"/>
                <a:ea typeface="Patrick Hand"/>
                <a:cs typeface="Patrick Hand"/>
                <a:sym typeface="Patrick Hand"/>
              </a:defRPr>
            </a:lvl5pPr>
            <a:lvl6pPr lvl="5" rtl="0" algn="ctr">
              <a:spcBef>
                <a:spcPts val="0"/>
              </a:spcBef>
              <a:spcAft>
                <a:spcPts val="0"/>
              </a:spcAft>
              <a:buSzPts val="2500"/>
              <a:buFont typeface="Patrick Hand"/>
              <a:buNone/>
              <a:defRPr sz="2500">
                <a:latin typeface="Patrick Hand"/>
                <a:ea typeface="Patrick Hand"/>
                <a:cs typeface="Patrick Hand"/>
                <a:sym typeface="Patrick Hand"/>
              </a:defRPr>
            </a:lvl6pPr>
            <a:lvl7pPr lvl="6" rtl="0" algn="ctr">
              <a:spcBef>
                <a:spcPts val="0"/>
              </a:spcBef>
              <a:spcAft>
                <a:spcPts val="0"/>
              </a:spcAft>
              <a:buSzPts val="2500"/>
              <a:buFont typeface="Patrick Hand"/>
              <a:buNone/>
              <a:defRPr sz="2500">
                <a:latin typeface="Patrick Hand"/>
                <a:ea typeface="Patrick Hand"/>
                <a:cs typeface="Patrick Hand"/>
                <a:sym typeface="Patrick Hand"/>
              </a:defRPr>
            </a:lvl7pPr>
            <a:lvl8pPr lvl="7" rtl="0" algn="ctr">
              <a:spcBef>
                <a:spcPts val="0"/>
              </a:spcBef>
              <a:spcAft>
                <a:spcPts val="0"/>
              </a:spcAft>
              <a:buSzPts val="2500"/>
              <a:buFont typeface="Patrick Hand"/>
              <a:buNone/>
              <a:defRPr sz="2500">
                <a:latin typeface="Patrick Hand"/>
                <a:ea typeface="Patrick Hand"/>
                <a:cs typeface="Patrick Hand"/>
                <a:sym typeface="Patrick Hand"/>
              </a:defRPr>
            </a:lvl8pPr>
            <a:lvl9pPr lvl="8" rtl="0" algn="ctr">
              <a:spcBef>
                <a:spcPts val="0"/>
              </a:spcBef>
              <a:spcAft>
                <a:spcPts val="0"/>
              </a:spcAft>
              <a:buSzPts val="2500"/>
              <a:buFont typeface="Patrick Hand"/>
              <a:buNone/>
              <a:defRPr sz="2500">
                <a:latin typeface="Patrick Hand"/>
                <a:ea typeface="Patrick Hand"/>
                <a:cs typeface="Patrick Hand"/>
                <a:sym typeface="Patrick Hand"/>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AND_BODY_10_1">
    <p:spTree>
      <p:nvGrpSpPr>
        <p:cNvPr id="413" name="Shape 413"/>
        <p:cNvGrpSpPr/>
        <p:nvPr/>
      </p:nvGrpSpPr>
      <p:grpSpPr>
        <a:xfrm>
          <a:off x="0" y="0"/>
          <a:ext cx="0" cy="0"/>
          <a:chOff x="0" y="0"/>
          <a:chExt cx="0" cy="0"/>
        </a:xfrm>
      </p:grpSpPr>
      <p:sp>
        <p:nvSpPr>
          <p:cNvPr id="414" name="Google Shape;41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15" name="Google Shape;415;p24"/>
          <p:cNvSpPr txBox="1"/>
          <p:nvPr>
            <p:ph type="title"/>
          </p:nvPr>
        </p:nvSpPr>
        <p:spPr>
          <a:xfrm>
            <a:off x="838157" y="1331040"/>
            <a:ext cx="1366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6" name="Google Shape;416;p24"/>
          <p:cNvSpPr txBox="1"/>
          <p:nvPr>
            <p:ph idx="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17" name="Google Shape;417;p24"/>
          <p:cNvSpPr txBox="1"/>
          <p:nvPr>
            <p:ph idx="1" type="subTitle"/>
          </p:nvPr>
        </p:nvSpPr>
        <p:spPr>
          <a:xfrm>
            <a:off x="838157" y="1862123"/>
            <a:ext cx="17109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418" name="Google Shape;418;p24"/>
          <p:cNvSpPr txBox="1"/>
          <p:nvPr>
            <p:ph idx="3" type="subTitle"/>
          </p:nvPr>
        </p:nvSpPr>
        <p:spPr>
          <a:xfrm>
            <a:off x="832506" y="3167749"/>
            <a:ext cx="17109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419" name="Google Shape;419;p24"/>
          <p:cNvSpPr txBox="1"/>
          <p:nvPr>
            <p:ph idx="4" type="title"/>
          </p:nvPr>
        </p:nvSpPr>
        <p:spPr>
          <a:xfrm>
            <a:off x="838157" y="2636665"/>
            <a:ext cx="1476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0" name="Google Shape;420;p24"/>
          <p:cNvSpPr txBox="1"/>
          <p:nvPr>
            <p:ph idx="5" type="title"/>
          </p:nvPr>
        </p:nvSpPr>
        <p:spPr>
          <a:xfrm>
            <a:off x="2701731" y="1331040"/>
            <a:ext cx="120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1" name="Google Shape;421;p24"/>
          <p:cNvSpPr txBox="1"/>
          <p:nvPr>
            <p:ph idx="6" type="subTitle"/>
          </p:nvPr>
        </p:nvSpPr>
        <p:spPr>
          <a:xfrm>
            <a:off x="2701732" y="1862123"/>
            <a:ext cx="17109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422" name="Google Shape;422;p24"/>
          <p:cNvSpPr txBox="1"/>
          <p:nvPr>
            <p:ph idx="7" type="subTitle"/>
          </p:nvPr>
        </p:nvSpPr>
        <p:spPr>
          <a:xfrm>
            <a:off x="2701731" y="3162098"/>
            <a:ext cx="17109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423" name="Google Shape;423;p24"/>
          <p:cNvSpPr txBox="1"/>
          <p:nvPr>
            <p:ph idx="8" type="title"/>
          </p:nvPr>
        </p:nvSpPr>
        <p:spPr>
          <a:xfrm>
            <a:off x="2705356" y="2631015"/>
            <a:ext cx="120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4" name="Google Shape;424;p24"/>
          <p:cNvSpPr txBox="1"/>
          <p:nvPr>
            <p:ph idx="9" type="subTitle"/>
          </p:nvPr>
        </p:nvSpPr>
        <p:spPr>
          <a:xfrm>
            <a:off x="713225" y="4181931"/>
            <a:ext cx="7717500" cy="45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solidFill>
                  <a:schemeClr val="dk1"/>
                </a:solidFill>
                <a:latin typeface="Lato"/>
                <a:ea typeface="Lato"/>
                <a:cs typeface="Lato"/>
                <a:sym typeface="La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25" name="Google Shape;425;p24"/>
          <p:cNvGrpSpPr/>
          <p:nvPr/>
        </p:nvGrpSpPr>
        <p:grpSpPr>
          <a:xfrm flipH="1" rot="5400000">
            <a:off x="281704" y="-365794"/>
            <a:ext cx="810325" cy="1474992"/>
            <a:chOff x="6126610" y="324750"/>
            <a:chExt cx="3026990" cy="4828125"/>
          </a:xfrm>
        </p:grpSpPr>
        <p:sp>
          <p:nvSpPr>
            <p:cNvPr id="426" name="Google Shape;426;p24"/>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p:nvPr/>
          </p:nvSpPr>
          <p:spPr>
            <a:xfrm>
              <a:off x="6553200" y="5019675"/>
              <a:ext cx="2600400" cy="13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4"/>
          <p:cNvSpPr/>
          <p:nvPr/>
        </p:nvSpPr>
        <p:spPr>
          <a:xfrm rot="494550">
            <a:off x="8461111" y="-468789"/>
            <a:ext cx="875942" cy="896388"/>
          </a:xfrm>
          <a:custGeom>
            <a:rect b="b" l="l" r="r" t="t"/>
            <a:pathLst>
              <a:path extrusionOk="0" h="31478" w="30760">
                <a:moveTo>
                  <a:pt x="7036" y="1"/>
                </a:moveTo>
                <a:cubicBezTo>
                  <a:pt x="6440" y="1"/>
                  <a:pt x="5843" y="74"/>
                  <a:pt x="5249" y="244"/>
                </a:cubicBezTo>
                <a:cubicBezTo>
                  <a:pt x="1341" y="1357"/>
                  <a:pt x="885" y="7445"/>
                  <a:pt x="543" y="10639"/>
                </a:cubicBezTo>
                <a:cubicBezTo>
                  <a:pt x="1" y="15931"/>
                  <a:pt x="300" y="21235"/>
                  <a:pt x="43" y="26525"/>
                </a:cubicBezTo>
                <a:cubicBezTo>
                  <a:pt x="29" y="26626"/>
                  <a:pt x="58" y="26697"/>
                  <a:pt x="100" y="26740"/>
                </a:cubicBezTo>
                <a:cubicBezTo>
                  <a:pt x="72" y="28265"/>
                  <a:pt x="286" y="29735"/>
                  <a:pt x="1056" y="30818"/>
                </a:cubicBezTo>
                <a:cubicBezTo>
                  <a:pt x="1386" y="31288"/>
                  <a:pt x="1856" y="31477"/>
                  <a:pt x="2403" y="31477"/>
                </a:cubicBezTo>
                <a:cubicBezTo>
                  <a:pt x="4365" y="31477"/>
                  <a:pt x="7310" y="29039"/>
                  <a:pt x="8257" y="28337"/>
                </a:cubicBezTo>
                <a:cubicBezTo>
                  <a:pt x="11565" y="25913"/>
                  <a:pt x="14774" y="23546"/>
                  <a:pt x="18225" y="21306"/>
                </a:cubicBezTo>
                <a:cubicBezTo>
                  <a:pt x="20365" y="19937"/>
                  <a:pt x="22432" y="18469"/>
                  <a:pt x="24485" y="16971"/>
                </a:cubicBezTo>
                <a:cubicBezTo>
                  <a:pt x="25940" y="15902"/>
                  <a:pt x="27594" y="14704"/>
                  <a:pt x="28407" y="13050"/>
                </a:cubicBezTo>
                <a:cubicBezTo>
                  <a:pt x="30760" y="8187"/>
                  <a:pt x="23302" y="5920"/>
                  <a:pt x="20207" y="4522"/>
                </a:cubicBezTo>
                <a:cubicBezTo>
                  <a:pt x="17484" y="3296"/>
                  <a:pt x="14660" y="2226"/>
                  <a:pt x="11865" y="1157"/>
                </a:cubicBezTo>
                <a:cubicBezTo>
                  <a:pt x="10325" y="559"/>
                  <a:pt x="8685" y="1"/>
                  <a:pt x="70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txBox="1"/>
          <p:nvPr>
            <p:ph idx="13" type="title"/>
          </p:nvPr>
        </p:nvSpPr>
        <p:spPr>
          <a:xfrm>
            <a:off x="742950" y="415807"/>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430" name="Google Shape;430;p24"/>
          <p:cNvSpPr/>
          <p:nvPr/>
        </p:nvSpPr>
        <p:spPr>
          <a:xfrm>
            <a:off x="7099563" y="4654388"/>
            <a:ext cx="2054173" cy="506526"/>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2">
  <p:cSld name="TITLE_AND_BODY_10_2">
    <p:spTree>
      <p:nvGrpSpPr>
        <p:cNvPr id="431" name="Shape 431"/>
        <p:cNvGrpSpPr/>
        <p:nvPr/>
      </p:nvGrpSpPr>
      <p:grpSpPr>
        <a:xfrm>
          <a:off x="0" y="0"/>
          <a:ext cx="0" cy="0"/>
          <a:chOff x="0" y="0"/>
          <a:chExt cx="0" cy="0"/>
        </a:xfrm>
      </p:grpSpPr>
      <p:sp>
        <p:nvSpPr>
          <p:cNvPr id="432" name="Google Shape;432;p25"/>
          <p:cNvSpPr txBox="1"/>
          <p:nvPr>
            <p:ph type="title"/>
          </p:nvPr>
        </p:nvSpPr>
        <p:spPr>
          <a:xfrm>
            <a:off x="1869950" y="418326"/>
            <a:ext cx="5257800" cy="753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433" name="Google Shape;433;p25"/>
          <p:cNvSpPr txBox="1"/>
          <p:nvPr>
            <p:ph idx="1" type="subTitle"/>
          </p:nvPr>
        </p:nvSpPr>
        <p:spPr>
          <a:xfrm>
            <a:off x="722946" y="3136732"/>
            <a:ext cx="17982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34" name="Google Shape;434;p25"/>
          <p:cNvSpPr txBox="1"/>
          <p:nvPr>
            <p:ph idx="2" type="subTitle"/>
          </p:nvPr>
        </p:nvSpPr>
        <p:spPr>
          <a:xfrm>
            <a:off x="713225" y="3512217"/>
            <a:ext cx="18078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35" name="Google Shape;435;p25"/>
          <p:cNvSpPr/>
          <p:nvPr/>
        </p:nvSpPr>
        <p:spPr>
          <a:xfrm flipH="1">
            <a:off x="-12" y="-9575"/>
            <a:ext cx="1945187" cy="161927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5"/>
          <p:cNvGrpSpPr/>
          <p:nvPr/>
        </p:nvGrpSpPr>
        <p:grpSpPr>
          <a:xfrm flipH="1" rot="10800000">
            <a:off x="8439727" y="-9277"/>
            <a:ext cx="713764" cy="1221998"/>
            <a:chOff x="6126610" y="324750"/>
            <a:chExt cx="3026990" cy="4828125"/>
          </a:xfrm>
        </p:grpSpPr>
        <p:sp>
          <p:nvSpPr>
            <p:cNvPr id="437" name="Google Shape;437;p25"/>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5"/>
          <p:cNvSpPr/>
          <p:nvPr/>
        </p:nvSpPr>
        <p:spPr>
          <a:xfrm>
            <a:off x="1869949" y="4608575"/>
            <a:ext cx="2217951" cy="546900"/>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txBox="1"/>
          <p:nvPr>
            <p:ph idx="3" type="subTitle"/>
          </p:nvPr>
        </p:nvSpPr>
        <p:spPr>
          <a:xfrm>
            <a:off x="2692730" y="3136732"/>
            <a:ext cx="17982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41" name="Google Shape;441;p25"/>
          <p:cNvSpPr txBox="1"/>
          <p:nvPr>
            <p:ph idx="4" type="subTitle"/>
          </p:nvPr>
        </p:nvSpPr>
        <p:spPr>
          <a:xfrm>
            <a:off x="2683009" y="3512217"/>
            <a:ext cx="18078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42" name="Google Shape;442;p25"/>
          <p:cNvSpPr txBox="1"/>
          <p:nvPr>
            <p:ph idx="5" type="subTitle"/>
          </p:nvPr>
        </p:nvSpPr>
        <p:spPr>
          <a:xfrm>
            <a:off x="4662673" y="3136732"/>
            <a:ext cx="17982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43" name="Google Shape;443;p25"/>
          <p:cNvSpPr txBox="1"/>
          <p:nvPr>
            <p:ph idx="6" type="subTitle"/>
          </p:nvPr>
        </p:nvSpPr>
        <p:spPr>
          <a:xfrm>
            <a:off x="4652952" y="3512217"/>
            <a:ext cx="18078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44" name="Google Shape;444;p25"/>
          <p:cNvSpPr txBox="1"/>
          <p:nvPr>
            <p:ph idx="7" type="subTitle"/>
          </p:nvPr>
        </p:nvSpPr>
        <p:spPr>
          <a:xfrm>
            <a:off x="6632616" y="3136732"/>
            <a:ext cx="1798200" cy="44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45" name="Google Shape;445;p25"/>
          <p:cNvSpPr txBox="1"/>
          <p:nvPr>
            <p:ph idx="8" type="subTitle"/>
          </p:nvPr>
        </p:nvSpPr>
        <p:spPr>
          <a:xfrm>
            <a:off x="6622896" y="3512217"/>
            <a:ext cx="18078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p:cSld name="TITLE_AND_BODY_10_2_1">
    <p:spTree>
      <p:nvGrpSpPr>
        <p:cNvPr id="446" name="Shape 446"/>
        <p:cNvGrpSpPr/>
        <p:nvPr/>
      </p:nvGrpSpPr>
      <p:grpSpPr>
        <a:xfrm>
          <a:off x="0" y="0"/>
          <a:ext cx="0" cy="0"/>
          <a:chOff x="0" y="0"/>
          <a:chExt cx="0" cy="0"/>
        </a:xfrm>
      </p:grpSpPr>
      <p:sp>
        <p:nvSpPr>
          <p:cNvPr id="447" name="Google Shape;447;p26"/>
          <p:cNvSpPr/>
          <p:nvPr/>
        </p:nvSpPr>
        <p:spPr>
          <a:xfrm>
            <a:off x="6945200" y="-9524"/>
            <a:ext cx="2208319" cy="1838320"/>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flipH="1" rot="-5400000">
            <a:off x="-77444" y="4298976"/>
            <a:ext cx="931502" cy="776613"/>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564613" y="422600"/>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6"/>
          <p:cNvGrpSpPr/>
          <p:nvPr/>
        </p:nvGrpSpPr>
        <p:grpSpPr>
          <a:xfrm>
            <a:off x="7792500" y="367788"/>
            <a:ext cx="827100" cy="724175"/>
            <a:chOff x="2049150" y="1998825"/>
            <a:chExt cx="827100" cy="724175"/>
          </a:xfrm>
        </p:grpSpPr>
        <p:sp>
          <p:nvSpPr>
            <p:cNvPr id="451" name="Google Shape;451;p26"/>
            <p:cNvSpPr/>
            <p:nvPr/>
          </p:nvSpPr>
          <p:spPr>
            <a:xfrm>
              <a:off x="2049150" y="2100350"/>
              <a:ext cx="124800" cy="170425"/>
            </a:xfrm>
            <a:custGeom>
              <a:rect b="b" l="l" r="r" t="t"/>
              <a:pathLst>
                <a:path extrusionOk="0" h="6817" w="4992">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2121875" y="2338650"/>
              <a:ext cx="83450" cy="230700"/>
            </a:xfrm>
            <a:custGeom>
              <a:rect b="b" l="l" r="r" t="t"/>
              <a:pathLst>
                <a:path extrusionOk="0" h="9228" w="3338">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2339325" y="2308275"/>
              <a:ext cx="83100" cy="130325"/>
            </a:xfrm>
            <a:custGeom>
              <a:rect b="b" l="l" r="r" t="t"/>
              <a:pathLst>
                <a:path extrusionOk="0" h="5213" w="3324">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2354650" y="2569500"/>
              <a:ext cx="70625" cy="123925"/>
            </a:xfrm>
            <a:custGeom>
              <a:rect b="b" l="l" r="r" t="t"/>
              <a:pathLst>
                <a:path extrusionOk="0" h="4957" w="2825">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2665900" y="2572175"/>
              <a:ext cx="65250" cy="150825"/>
            </a:xfrm>
            <a:custGeom>
              <a:rect b="b" l="l" r="r" t="t"/>
              <a:pathLst>
                <a:path extrusionOk="0" h="6033" w="261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2529000" y="2349000"/>
              <a:ext cx="62400" cy="163050"/>
            </a:xfrm>
            <a:custGeom>
              <a:rect b="b" l="l" r="r" t="t"/>
              <a:pathLst>
                <a:path extrusionOk="0" h="6522" w="2496">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2713675" y="2105325"/>
              <a:ext cx="84875" cy="126925"/>
            </a:xfrm>
            <a:custGeom>
              <a:rect b="b" l="l" r="r" t="t"/>
              <a:pathLst>
                <a:path extrusionOk="0" h="5077" w="3395">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2770000" y="2297300"/>
              <a:ext cx="60250" cy="131925"/>
            </a:xfrm>
            <a:custGeom>
              <a:rect b="b" l="l" r="r" t="t"/>
              <a:pathLst>
                <a:path extrusionOk="0" h="5277" w="241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2531150" y="2030300"/>
              <a:ext cx="81300" cy="180750"/>
            </a:xfrm>
            <a:custGeom>
              <a:rect b="b" l="l" r="r" t="t"/>
              <a:pathLst>
                <a:path extrusionOk="0" h="7230" w="3252">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2316525" y="1998825"/>
              <a:ext cx="69900" cy="124175"/>
            </a:xfrm>
            <a:custGeom>
              <a:rect b="b" l="l" r="r" t="t"/>
              <a:pathLst>
                <a:path extrusionOk="0" h="4967" w="2796">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2806700" y="2492850"/>
              <a:ext cx="69550" cy="124275"/>
            </a:xfrm>
            <a:custGeom>
              <a:rect b="b" l="l" r="r" t="t"/>
              <a:pathLst>
                <a:path extrusionOk="0" h="4971" w="2782">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2250200" y="2189475"/>
              <a:ext cx="69900" cy="124250"/>
            </a:xfrm>
            <a:custGeom>
              <a:rect b="b" l="l" r="r" t="t"/>
              <a:pathLst>
                <a:path extrusionOk="0" h="4970" w="2796">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26"/>
          <p:cNvSpPr/>
          <p:nvPr/>
        </p:nvSpPr>
        <p:spPr>
          <a:xfrm rot="-2700000">
            <a:off x="8356062" y="4445977"/>
            <a:ext cx="315522" cy="362622"/>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txBox="1"/>
          <p:nvPr>
            <p:ph type="title"/>
          </p:nvPr>
        </p:nvSpPr>
        <p:spPr>
          <a:xfrm>
            <a:off x="939550" y="418327"/>
            <a:ext cx="7118700" cy="73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AND_BODY_10_2_1_1">
    <p:spTree>
      <p:nvGrpSpPr>
        <p:cNvPr id="465" name="Shape 465"/>
        <p:cNvGrpSpPr/>
        <p:nvPr/>
      </p:nvGrpSpPr>
      <p:grpSpPr>
        <a:xfrm>
          <a:off x="0" y="0"/>
          <a:ext cx="0" cy="0"/>
          <a:chOff x="0" y="0"/>
          <a:chExt cx="0" cy="0"/>
        </a:xfrm>
      </p:grpSpPr>
      <p:sp>
        <p:nvSpPr>
          <p:cNvPr id="466" name="Google Shape;466;p27"/>
          <p:cNvSpPr/>
          <p:nvPr/>
        </p:nvSpPr>
        <p:spPr>
          <a:xfrm>
            <a:off x="6945200" y="-9524"/>
            <a:ext cx="2208319" cy="1838320"/>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flipH="1" rot="-5400000">
            <a:off x="-77444" y="4298976"/>
            <a:ext cx="931502" cy="776613"/>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64613" y="422600"/>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27"/>
          <p:cNvGrpSpPr/>
          <p:nvPr/>
        </p:nvGrpSpPr>
        <p:grpSpPr>
          <a:xfrm>
            <a:off x="7792500" y="367788"/>
            <a:ext cx="827100" cy="724175"/>
            <a:chOff x="2049150" y="1998825"/>
            <a:chExt cx="827100" cy="724175"/>
          </a:xfrm>
        </p:grpSpPr>
        <p:sp>
          <p:nvSpPr>
            <p:cNvPr id="470" name="Google Shape;470;p27"/>
            <p:cNvSpPr/>
            <p:nvPr/>
          </p:nvSpPr>
          <p:spPr>
            <a:xfrm>
              <a:off x="2049150" y="2100350"/>
              <a:ext cx="124800" cy="170425"/>
            </a:xfrm>
            <a:custGeom>
              <a:rect b="b" l="l" r="r" t="t"/>
              <a:pathLst>
                <a:path extrusionOk="0" h="6817" w="4992">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2121875" y="2338650"/>
              <a:ext cx="83450" cy="230700"/>
            </a:xfrm>
            <a:custGeom>
              <a:rect b="b" l="l" r="r" t="t"/>
              <a:pathLst>
                <a:path extrusionOk="0" h="9228" w="3338">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2339325" y="2308275"/>
              <a:ext cx="83100" cy="130325"/>
            </a:xfrm>
            <a:custGeom>
              <a:rect b="b" l="l" r="r" t="t"/>
              <a:pathLst>
                <a:path extrusionOk="0" h="5213" w="3324">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2354650" y="2569500"/>
              <a:ext cx="70625" cy="123925"/>
            </a:xfrm>
            <a:custGeom>
              <a:rect b="b" l="l" r="r" t="t"/>
              <a:pathLst>
                <a:path extrusionOk="0" h="4957" w="2825">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2665900" y="2572175"/>
              <a:ext cx="65250" cy="150825"/>
            </a:xfrm>
            <a:custGeom>
              <a:rect b="b" l="l" r="r" t="t"/>
              <a:pathLst>
                <a:path extrusionOk="0" h="6033" w="261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2529000" y="2349000"/>
              <a:ext cx="62400" cy="163050"/>
            </a:xfrm>
            <a:custGeom>
              <a:rect b="b" l="l" r="r" t="t"/>
              <a:pathLst>
                <a:path extrusionOk="0" h="6522" w="2496">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2713675" y="2105325"/>
              <a:ext cx="84875" cy="126925"/>
            </a:xfrm>
            <a:custGeom>
              <a:rect b="b" l="l" r="r" t="t"/>
              <a:pathLst>
                <a:path extrusionOk="0" h="5077" w="3395">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2770000" y="2297300"/>
              <a:ext cx="60250" cy="131925"/>
            </a:xfrm>
            <a:custGeom>
              <a:rect b="b" l="l" r="r" t="t"/>
              <a:pathLst>
                <a:path extrusionOk="0" h="5277" w="241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2531150" y="2030300"/>
              <a:ext cx="81300" cy="180750"/>
            </a:xfrm>
            <a:custGeom>
              <a:rect b="b" l="l" r="r" t="t"/>
              <a:pathLst>
                <a:path extrusionOk="0" h="7230" w="3252">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2316525" y="1998825"/>
              <a:ext cx="69900" cy="124175"/>
            </a:xfrm>
            <a:custGeom>
              <a:rect b="b" l="l" r="r" t="t"/>
              <a:pathLst>
                <a:path extrusionOk="0" h="4967" w="2796">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2806700" y="2492850"/>
              <a:ext cx="69550" cy="124275"/>
            </a:xfrm>
            <a:custGeom>
              <a:rect b="b" l="l" r="r" t="t"/>
              <a:pathLst>
                <a:path extrusionOk="0" h="4971" w="2782">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2250200" y="2189475"/>
              <a:ext cx="69900" cy="124250"/>
            </a:xfrm>
            <a:custGeom>
              <a:rect b="b" l="l" r="r" t="t"/>
              <a:pathLst>
                <a:path extrusionOk="0" h="4970" w="2796">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27"/>
          <p:cNvSpPr/>
          <p:nvPr/>
        </p:nvSpPr>
        <p:spPr>
          <a:xfrm rot="-2700000">
            <a:off x="8356062" y="4445977"/>
            <a:ext cx="315522" cy="362622"/>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txBox="1"/>
          <p:nvPr>
            <p:ph type="title"/>
          </p:nvPr>
        </p:nvSpPr>
        <p:spPr>
          <a:xfrm>
            <a:off x="939550" y="418327"/>
            <a:ext cx="7118700" cy="735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484" name="Google Shape;484;p27"/>
          <p:cNvSpPr txBox="1"/>
          <p:nvPr>
            <p:ph idx="1" type="subTitle"/>
          </p:nvPr>
        </p:nvSpPr>
        <p:spPr>
          <a:xfrm>
            <a:off x="5313650" y="2492800"/>
            <a:ext cx="2462400" cy="781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1"/>
                </a:solidFill>
                <a:latin typeface="Lato"/>
                <a:ea typeface="Lato"/>
                <a:cs typeface="Lato"/>
                <a:sym typeface="Lato"/>
              </a:defRPr>
            </a:lvl1pPr>
            <a:lvl2pPr lvl="1" rtl="0">
              <a:spcBef>
                <a:spcPts val="1600"/>
              </a:spcBef>
              <a:spcAft>
                <a:spcPts val="0"/>
              </a:spcAft>
              <a:buNone/>
              <a:defRPr sz="1400">
                <a:solidFill>
                  <a:schemeClr val="dk1"/>
                </a:solidFill>
                <a:latin typeface="Lato"/>
                <a:ea typeface="Lato"/>
                <a:cs typeface="Lato"/>
                <a:sym typeface="Lato"/>
              </a:defRPr>
            </a:lvl2pPr>
            <a:lvl3pPr lvl="2" rtl="0">
              <a:spcBef>
                <a:spcPts val="1600"/>
              </a:spcBef>
              <a:spcAft>
                <a:spcPts val="0"/>
              </a:spcAft>
              <a:buNone/>
              <a:defRPr sz="1400">
                <a:solidFill>
                  <a:schemeClr val="dk1"/>
                </a:solidFill>
                <a:latin typeface="Lato"/>
                <a:ea typeface="Lato"/>
                <a:cs typeface="Lato"/>
                <a:sym typeface="Lato"/>
              </a:defRPr>
            </a:lvl3pPr>
            <a:lvl4pPr lvl="3" rtl="0">
              <a:spcBef>
                <a:spcPts val="1600"/>
              </a:spcBef>
              <a:spcAft>
                <a:spcPts val="0"/>
              </a:spcAft>
              <a:buNone/>
              <a:defRPr sz="1400">
                <a:solidFill>
                  <a:schemeClr val="dk1"/>
                </a:solidFill>
                <a:latin typeface="Lato"/>
                <a:ea typeface="Lato"/>
                <a:cs typeface="Lato"/>
                <a:sym typeface="Lato"/>
              </a:defRPr>
            </a:lvl4pPr>
            <a:lvl5pPr lvl="4" rtl="0">
              <a:spcBef>
                <a:spcPts val="1600"/>
              </a:spcBef>
              <a:spcAft>
                <a:spcPts val="0"/>
              </a:spcAft>
              <a:buNone/>
              <a:defRPr sz="1400">
                <a:solidFill>
                  <a:schemeClr val="dk1"/>
                </a:solidFill>
                <a:latin typeface="Lato"/>
                <a:ea typeface="Lato"/>
                <a:cs typeface="Lato"/>
                <a:sym typeface="Lato"/>
              </a:defRPr>
            </a:lvl5pPr>
            <a:lvl6pPr lvl="5" rtl="0">
              <a:spcBef>
                <a:spcPts val="1600"/>
              </a:spcBef>
              <a:spcAft>
                <a:spcPts val="0"/>
              </a:spcAft>
              <a:buNone/>
              <a:defRPr sz="1400">
                <a:solidFill>
                  <a:schemeClr val="dk1"/>
                </a:solidFill>
                <a:latin typeface="Lato"/>
                <a:ea typeface="Lato"/>
                <a:cs typeface="Lato"/>
                <a:sym typeface="Lato"/>
              </a:defRPr>
            </a:lvl6pPr>
            <a:lvl7pPr lvl="6" rtl="0">
              <a:spcBef>
                <a:spcPts val="1600"/>
              </a:spcBef>
              <a:spcAft>
                <a:spcPts val="0"/>
              </a:spcAft>
              <a:buNone/>
              <a:defRPr sz="1400">
                <a:solidFill>
                  <a:schemeClr val="dk1"/>
                </a:solidFill>
                <a:latin typeface="Lato"/>
                <a:ea typeface="Lato"/>
                <a:cs typeface="Lato"/>
                <a:sym typeface="Lato"/>
              </a:defRPr>
            </a:lvl7pPr>
            <a:lvl8pPr lvl="7" rtl="0">
              <a:spcBef>
                <a:spcPts val="1600"/>
              </a:spcBef>
              <a:spcAft>
                <a:spcPts val="0"/>
              </a:spcAft>
              <a:buNone/>
              <a:defRPr sz="1400">
                <a:solidFill>
                  <a:schemeClr val="dk1"/>
                </a:solidFill>
                <a:latin typeface="Lato"/>
                <a:ea typeface="Lato"/>
                <a:cs typeface="Lato"/>
                <a:sym typeface="Lato"/>
              </a:defRPr>
            </a:lvl8pPr>
            <a:lvl9pPr lvl="8" rtl="0">
              <a:spcBef>
                <a:spcPts val="1600"/>
              </a:spcBef>
              <a:spcAft>
                <a:spcPts val="1600"/>
              </a:spcAft>
              <a:buNone/>
              <a:defRPr sz="1400">
                <a:solidFill>
                  <a:schemeClr val="dk1"/>
                </a:solidFill>
                <a:latin typeface="Lato"/>
                <a:ea typeface="Lato"/>
                <a:cs typeface="Lato"/>
                <a:sym typeface="Lato"/>
              </a:defRPr>
            </a:lvl9pPr>
          </a:lstStyle>
          <a:p/>
        </p:txBody>
      </p:sp>
      <p:sp>
        <p:nvSpPr>
          <p:cNvPr id="485" name="Google Shape;485;p27"/>
          <p:cNvSpPr txBox="1"/>
          <p:nvPr>
            <p:ph idx="2" type="title"/>
          </p:nvPr>
        </p:nvSpPr>
        <p:spPr>
          <a:xfrm>
            <a:off x="5313656" y="2117843"/>
            <a:ext cx="3134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000">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numbers">
  <p:cSld name="TITLE_AND_BODY_10_3">
    <p:spTree>
      <p:nvGrpSpPr>
        <p:cNvPr id="486" name="Shape 486"/>
        <p:cNvGrpSpPr/>
        <p:nvPr/>
      </p:nvGrpSpPr>
      <p:grpSpPr>
        <a:xfrm>
          <a:off x="0" y="0"/>
          <a:ext cx="0" cy="0"/>
          <a:chOff x="0" y="0"/>
          <a:chExt cx="0" cy="0"/>
        </a:xfrm>
      </p:grpSpPr>
      <p:sp>
        <p:nvSpPr>
          <p:cNvPr id="487" name="Google Shape;487;p28"/>
          <p:cNvSpPr/>
          <p:nvPr/>
        </p:nvSpPr>
        <p:spPr>
          <a:xfrm>
            <a:off x="6945200" y="-9524"/>
            <a:ext cx="2208319" cy="1838320"/>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txBox="1"/>
          <p:nvPr>
            <p:ph type="title"/>
          </p:nvPr>
        </p:nvSpPr>
        <p:spPr>
          <a:xfrm>
            <a:off x="720575" y="424989"/>
            <a:ext cx="77010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489" name="Google Shape;489;p28"/>
          <p:cNvSpPr txBox="1"/>
          <p:nvPr>
            <p:ph idx="1" type="subTitle"/>
          </p:nvPr>
        </p:nvSpPr>
        <p:spPr>
          <a:xfrm>
            <a:off x="722375" y="3160394"/>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90" name="Google Shape;490;p28"/>
          <p:cNvSpPr txBox="1"/>
          <p:nvPr>
            <p:ph idx="2" type="subTitle"/>
          </p:nvPr>
        </p:nvSpPr>
        <p:spPr>
          <a:xfrm>
            <a:off x="3328425" y="3160394"/>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91" name="Google Shape;491;p28"/>
          <p:cNvSpPr txBox="1"/>
          <p:nvPr>
            <p:ph idx="3" type="subTitle"/>
          </p:nvPr>
        </p:nvSpPr>
        <p:spPr>
          <a:xfrm>
            <a:off x="5961100" y="3160394"/>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492" name="Google Shape;492;p28"/>
          <p:cNvSpPr txBox="1"/>
          <p:nvPr>
            <p:ph idx="4" type="subTitle"/>
          </p:nvPr>
        </p:nvSpPr>
        <p:spPr>
          <a:xfrm>
            <a:off x="722375" y="3523243"/>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93" name="Google Shape;493;p28"/>
          <p:cNvSpPr txBox="1"/>
          <p:nvPr>
            <p:ph idx="5" type="subTitle"/>
          </p:nvPr>
        </p:nvSpPr>
        <p:spPr>
          <a:xfrm>
            <a:off x="3328425" y="3523243"/>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94" name="Google Shape;494;p28"/>
          <p:cNvSpPr txBox="1"/>
          <p:nvPr>
            <p:ph idx="6" type="subTitle"/>
          </p:nvPr>
        </p:nvSpPr>
        <p:spPr>
          <a:xfrm>
            <a:off x="5961100" y="3523243"/>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495" name="Google Shape;495;p28"/>
          <p:cNvSpPr/>
          <p:nvPr/>
        </p:nvSpPr>
        <p:spPr>
          <a:xfrm flipH="1" rot="-5400000">
            <a:off x="-127222" y="3750275"/>
            <a:ext cx="1530003" cy="1275559"/>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564613" y="422600"/>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28"/>
          <p:cNvGrpSpPr/>
          <p:nvPr/>
        </p:nvGrpSpPr>
        <p:grpSpPr>
          <a:xfrm>
            <a:off x="7792500" y="367788"/>
            <a:ext cx="827100" cy="724175"/>
            <a:chOff x="2049150" y="1998825"/>
            <a:chExt cx="827100" cy="724175"/>
          </a:xfrm>
        </p:grpSpPr>
        <p:sp>
          <p:nvSpPr>
            <p:cNvPr id="498" name="Google Shape;498;p28"/>
            <p:cNvSpPr/>
            <p:nvPr/>
          </p:nvSpPr>
          <p:spPr>
            <a:xfrm>
              <a:off x="2049150" y="2100350"/>
              <a:ext cx="124800" cy="170425"/>
            </a:xfrm>
            <a:custGeom>
              <a:rect b="b" l="l" r="r" t="t"/>
              <a:pathLst>
                <a:path extrusionOk="0" h="6817" w="4992">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2121875" y="2338650"/>
              <a:ext cx="83450" cy="230700"/>
            </a:xfrm>
            <a:custGeom>
              <a:rect b="b" l="l" r="r" t="t"/>
              <a:pathLst>
                <a:path extrusionOk="0" h="9228" w="3338">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2339325" y="2308275"/>
              <a:ext cx="83100" cy="130325"/>
            </a:xfrm>
            <a:custGeom>
              <a:rect b="b" l="l" r="r" t="t"/>
              <a:pathLst>
                <a:path extrusionOk="0" h="5213" w="3324">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2354650" y="2569500"/>
              <a:ext cx="70625" cy="123925"/>
            </a:xfrm>
            <a:custGeom>
              <a:rect b="b" l="l" r="r" t="t"/>
              <a:pathLst>
                <a:path extrusionOk="0" h="4957" w="2825">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2665900" y="2572175"/>
              <a:ext cx="65250" cy="150825"/>
            </a:xfrm>
            <a:custGeom>
              <a:rect b="b" l="l" r="r" t="t"/>
              <a:pathLst>
                <a:path extrusionOk="0" h="6033" w="261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2529000" y="2349000"/>
              <a:ext cx="62400" cy="163050"/>
            </a:xfrm>
            <a:custGeom>
              <a:rect b="b" l="l" r="r" t="t"/>
              <a:pathLst>
                <a:path extrusionOk="0" h="6522" w="2496">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2713675" y="2105325"/>
              <a:ext cx="84875" cy="126925"/>
            </a:xfrm>
            <a:custGeom>
              <a:rect b="b" l="l" r="r" t="t"/>
              <a:pathLst>
                <a:path extrusionOk="0" h="5077" w="3395">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2770000" y="2297300"/>
              <a:ext cx="60250" cy="131925"/>
            </a:xfrm>
            <a:custGeom>
              <a:rect b="b" l="l" r="r" t="t"/>
              <a:pathLst>
                <a:path extrusionOk="0" h="5277" w="241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2531150" y="2030300"/>
              <a:ext cx="81300" cy="180750"/>
            </a:xfrm>
            <a:custGeom>
              <a:rect b="b" l="l" r="r" t="t"/>
              <a:pathLst>
                <a:path extrusionOk="0" h="7230" w="3252">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2316525" y="1998825"/>
              <a:ext cx="69900" cy="124175"/>
            </a:xfrm>
            <a:custGeom>
              <a:rect b="b" l="l" r="r" t="t"/>
              <a:pathLst>
                <a:path extrusionOk="0" h="4967" w="2796">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2806700" y="2492850"/>
              <a:ext cx="69550" cy="124275"/>
            </a:xfrm>
            <a:custGeom>
              <a:rect b="b" l="l" r="r" t="t"/>
              <a:pathLst>
                <a:path extrusionOk="0" h="4971" w="2782">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2250200" y="2189475"/>
              <a:ext cx="69900" cy="124250"/>
            </a:xfrm>
            <a:custGeom>
              <a:rect b="b" l="l" r="r" t="t"/>
              <a:pathLst>
                <a:path extrusionOk="0" h="4970" w="2796">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28"/>
          <p:cNvSpPr/>
          <p:nvPr/>
        </p:nvSpPr>
        <p:spPr>
          <a:xfrm rot="-2700000">
            <a:off x="8356062" y="4445977"/>
            <a:ext cx="315522" cy="362622"/>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txBox="1"/>
          <p:nvPr>
            <p:ph hasCustomPrompt="1" idx="7" type="title"/>
          </p:nvPr>
        </p:nvSpPr>
        <p:spPr>
          <a:xfrm>
            <a:off x="3785475" y="1746518"/>
            <a:ext cx="16125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3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2" name="Google Shape;512;p28"/>
          <p:cNvSpPr txBox="1"/>
          <p:nvPr>
            <p:ph hasCustomPrompt="1" idx="8" type="title"/>
          </p:nvPr>
        </p:nvSpPr>
        <p:spPr>
          <a:xfrm>
            <a:off x="1154325" y="1746518"/>
            <a:ext cx="16125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3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3" name="Google Shape;513;p28"/>
          <p:cNvSpPr txBox="1"/>
          <p:nvPr>
            <p:ph hasCustomPrompt="1" idx="9" type="title"/>
          </p:nvPr>
        </p:nvSpPr>
        <p:spPr>
          <a:xfrm>
            <a:off x="6320450" y="1746518"/>
            <a:ext cx="16125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3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numbers 2">
  <p:cSld name="BIG_NUMBER_2">
    <p:spTree>
      <p:nvGrpSpPr>
        <p:cNvPr id="514" name="Shape 514"/>
        <p:cNvGrpSpPr/>
        <p:nvPr/>
      </p:nvGrpSpPr>
      <p:grpSpPr>
        <a:xfrm>
          <a:off x="0" y="0"/>
          <a:ext cx="0" cy="0"/>
          <a:chOff x="0" y="0"/>
          <a:chExt cx="0" cy="0"/>
        </a:xfrm>
      </p:grpSpPr>
      <p:sp>
        <p:nvSpPr>
          <p:cNvPr id="515" name="Google Shape;515;p29"/>
          <p:cNvSpPr/>
          <p:nvPr/>
        </p:nvSpPr>
        <p:spPr>
          <a:xfrm flipH="1" rot="10800000">
            <a:off x="6724666" y="3110583"/>
            <a:ext cx="2419346"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txBox="1"/>
          <p:nvPr>
            <p:ph hasCustomPrompt="1" type="title"/>
          </p:nvPr>
        </p:nvSpPr>
        <p:spPr>
          <a:xfrm>
            <a:off x="3785475" y="1810700"/>
            <a:ext cx="16125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7" name="Google Shape;517;p29"/>
          <p:cNvSpPr txBox="1"/>
          <p:nvPr>
            <p:ph hasCustomPrompt="1" idx="2" type="title"/>
          </p:nvPr>
        </p:nvSpPr>
        <p:spPr>
          <a:xfrm>
            <a:off x="1154325" y="1810700"/>
            <a:ext cx="16125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8" name="Google Shape;518;p29"/>
          <p:cNvSpPr txBox="1"/>
          <p:nvPr>
            <p:ph hasCustomPrompt="1" idx="3" type="title"/>
          </p:nvPr>
        </p:nvSpPr>
        <p:spPr>
          <a:xfrm>
            <a:off x="6320450" y="1810700"/>
            <a:ext cx="1612500" cy="107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9" name="Google Shape;519;p29"/>
          <p:cNvSpPr/>
          <p:nvPr/>
        </p:nvSpPr>
        <p:spPr>
          <a:xfrm flipH="1">
            <a:off x="-9513" y="-9525"/>
            <a:ext cx="2438372" cy="203291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txBox="1"/>
          <p:nvPr>
            <p:ph idx="4" type="title"/>
          </p:nvPr>
        </p:nvSpPr>
        <p:spPr>
          <a:xfrm>
            <a:off x="742950" y="422181"/>
            <a:ext cx="7678800" cy="790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521" name="Google Shape;521;p29"/>
          <p:cNvSpPr txBox="1"/>
          <p:nvPr>
            <p:ph idx="1" type="subTitle"/>
          </p:nvPr>
        </p:nvSpPr>
        <p:spPr>
          <a:xfrm>
            <a:off x="742950" y="33119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522" name="Google Shape;522;p29"/>
          <p:cNvSpPr txBox="1"/>
          <p:nvPr>
            <p:ph idx="5" type="subTitle"/>
          </p:nvPr>
        </p:nvSpPr>
        <p:spPr>
          <a:xfrm>
            <a:off x="3363153" y="33119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523" name="Google Shape;523;p29"/>
          <p:cNvSpPr txBox="1"/>
          <p:nvPr>
            <p:ph idx="6" type="subTitle"/>
          </p:nvPr>
        </p:nvSpPr>
        <p:spPr>
          <a:xfrm>
            <a:off x="5983357" y="33119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524" name="Google Shape;524;p29"/>
          <p:cNvSpPr txBox="1"/>
          <p:nvPr>
            <p:ph idx="7" type="subTitle"/>
          </p:nvPr>
        </p:nvSpPr>
        <p:spPr>
          <a:xfrm>
            <a:off x="742950" y="37025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525" name="Google Shape;525;p29"/>
          <p:cNvSpPr txBox="1"/>
          <p:nvPr>
            <p:ph idx="8" type="subTitle"/>
          </p:nvPr>
        </p:nvSpPr>
        <p:spPr>
          <a:xfrm>
            <a:off x="3363153" y="37025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526" name="Google Shape;526;p29"/>
          <p:cNvSpPr txBox="1"/>
          <p:nvPr>
            <p:ph idx="9" type="subTitle"/>
          </p:nvPr>
        </p:nvSpPr>
        <p:spPr>
          <a:xfrm>
            <a:off x="5983357" y="3702500"/>
            <a:ext cx="2438400" cy="466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TITLE_AND_BODY_10_3_1">
    <p:spTree>
      <p:nvGrpSpPr>
        <p:cNvPr id="527" name="Shape 527"/>
        <p:cNvGrpSpPr/>
        <p:nvPr/>
      </p:nvGrpSpPr>
      <p:grpSpPr>
        <a:xfrm>
          <a:off x="0" y="0"/>
          <a:ext cx="0" cy="0"/>
          <a:chOff x="0" y="0"/>
          <a:chExt cx="0" cy="0"/>
        </a:xfrm>
      </p:grpSpPr>
      <p:sp>
        <p:nvSpPr>
          <p:cNvPr id="528" name="Google Shape;528;p30"/>
          <p:cNvSpPr/>
          <p:nvPr/>
        </p:nvSpPr>
        <p:spPr>
          <a:xfrm>
            <a:off x="6945200" y="-9524"/>
            <a:ext cx="2208319" cy="1838320"/>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txBox="1"/>
          <p:nvPr>
            <p:ph type="title"/>
          </p:nvPr>
        </p:nvSpPr>
        <p:spPr>
          <a:xfrm>
            <a:off x="720575" y="424989"/>
            <a:ext cx="77010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000">
                <a:solidFill>
                  <a:schemeClr val="accent1"/>
                </a:solidFill>
              </a:defRPr>
            </a:lvl1pPr>
            <a:lvl2pPr lvl="1" rtl="0" algn="ctr">
              <a:spcBef>
                <a:spcPts val="0"/>
              </a:spcBef>
              <a:spcAft>
                <a:spcPts val="0"/>
              </a:spcAft>
              <a:buNone/>
              <a:defRPr sz="4000">
                <a:solidFill>
                  <a:schemeClr val="accent1"/>
                </a:solidFill>
              </a:defRPr>
            </a:lvl2pPr>
            <a:lvl3pPr lvl="2" rtl="0" algn="ctr">
              <a:spcBef>
                <a:spcPts val="0"/>
              </a:spcBef>
              <a:spcAft>
                <a:spcPts val="0"/>
              </a:spcAft>
              <a:buNone/>
              <a:defRPr sz="4000">
                <a:solidFill>
                  <a:schemeClr val="accent1"/>
                </a:solidFill>
              </a:defRPr>
            </a:lvl3pPr>
            <a:lvl4pPr lvl="3" rtl="0" algn="ctr">
              <a:spcBef>
                <a:spcPts val="0"/>
              </a:spcBef>
              <a:spcAft>
                <a:spcPts val="0"/>
              </a:spcAft>
              <a:buNone/>
              <a:defRPr sz="4000">
                <a:solidFill>
                  <a:schemeClr val="accent1"/>
                </a:solidFill>
              </a:defRPr>
            </a:lvl4pPr>
            <a:lvl5pPr lvl="4" rtl="0" algn="ctr">
              <a:spcBef>
                <a:spcPts val="0"/>
              </a:spcBef>
              <a:spcAft>
                <a:spcPts val="0"/>
              </a:spcAft>
              <a:buNone/>
              <a:defRPr sz="4000">
                <a:solidFill>
                  <a:schemeClr val="accent1"/>
                </a:solidFill>
              </a:defRPr>
            </a:lvl5pPr>
            <a:lvl6pPr lvl="5" rtl="0" algn="ctr">
              <a:spcBef>
                <a:spcPts val="0"/>
              </a:spcBef>
              <a:spcAft>
                <a:spcPts val="0"/>
              </a:spcAft>
              <a:buNone/>
              <a:defRPr sz="4000">
                <a:solidFill>
                  <a:schemeClr val="accent1"/>
                </a:solidFill>
              </a:defRPr>
            </a:lvl6pPr>
            <a:lvl7pPr lvl="6" rtl="0" algn="ctr">
              <a:spcBef>
                <a:spcPts val="0"/>
              </a:spcBef>
              <a:spcAft>
                <a:spcPts val="0"/>
              </a:spcAft>
              <a:buNone/>
              <a:defRPr sz="4000">
                <a:solidFill>
                  <a:schemeClr val="accent1"/>
                </a:solidFill>
              </a:defRPr>
            </a:lvl7pPr>
            <a:lvl8pPr lvl="7" rtl="0" algn="ctr">
              <a:spcBef>
                <a:spcPts val="0"/>
              </a:spcBef>
              <a:spcAft>
                <a:spcPts val="0"/>
              </a:spcAft>
              <a:buNone/>
              <a:defRPr sz="4000">
                <a:solidFill>
                  <a:schemeClr val="accent1"/>
                </a:solidFill>
              </a:defRPr>
            </a:lvl8pPr>
            <a:lvl9pPr lvl="8" rtl="0" algn="ctr">
              <a:spcBef>
                <a:spcPts val="0"/>
              </a:spcBef>
              <a:spcAft>
                <a:spcPts val="0"/>
              </a:spcAft>
              <a:buNone/>
              <a:defRPr sz="4000">
                <a:solidFill>
                  <a:schemeClr val="accent1"/>
                </a:solidFill>
              </a:defRPr>
            </a:lvl9pPr>
          </a:lstStyle>
          <a:p/>
        </p:txBody>
      </p:sp>
      <p:sp>
        <p:nvSpPr>
          <p:cNvPr id="530" name="Google Shape;530;p30"/>
          <p:cNvSpPr txBox="1"/>
          <p:nvPr>
            <p:ph idx="1" type="subTitle"/>
          </p:nvPr>
        </p:nvSpPr>
        <p:spPr>
          <a:xfrm>
            <a:off x="722375" y="3312794"/>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531" name="Google Shape;531;p30"/>
          <p:cNvSpPr txBox="1"/>
          <p:nvPr>
            <p:ph idx="2" type="subTitle"/>
          </p:nvPr>
        </p:nvSpPr>
        <p:spPr>
          <a:xfrm>
            <a:off x="3328425" y="3312794"/>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532" name="Google Shape;532;p30"/>
          <p:cNvSpPr txBox="1"/>
          <p:nvPr>
            <p:ph idx="3" type="subTitle"/>
          </p:nvPr>
        </p:nvSpPr>
        <p:spPr>
          <a:xfrm>
            <a:off x="5961100" y="3312794"/>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latin typeface="Patrick Hand"/>
                <a:ea typeface="Patrick Hand"/>
                <a:cs typeface="Patrick Hand"/>
                <a:sym typeface="Patrick Hand"/>
              </a:defRPr>
            </a:lvl1pPr>
            <a:lvl2pPr lvl="1" rtl="0" algn="ctr">
              <a:spcBef>
                <a:spcPts val="1600"/>
              </a:spcBef>
              <a:spcAft>
                <a:spcPts val="0"/>
              </a:spcAft>
              <a:buNone/>
              <a:defRPr b="1" sz="2000">
                <a:solidFill>
                  <a:schemeClr val="accent4"/>
                </a:solidFill>
                <a:latin typeface="Patrick Hand"/>
                <a:ea typeface="Patrick Hand"/>
                <a:cs typeface="Patrick Hand"/>
                <a:sym typeface="Patrick Hand"/>
              </a:defRPr>
            </a:lvl2pPr>
            <a:lvl3pPr lvl="2" rtl="0" algn="ctr">
              <a:spcBef>
                <a:spcPts val="1600"/>
              </a:spcBef>
              <a:spcAft>
                <a:spcPts val="0"/>
              </a:spcAft>
              <a:buNone/>
              <a:defRPr b="1" sz="2000">
                <a:solidFill>
                  <a:schemeClr val="accent4"/>
                </a:solidFill>
                <a:latin typeface="Patrick Hand"/>
                <a:ea typeface="Patrick Hand"/>
                <a:cs typeface="Patrick Hand"/>
                <a:sym typeface="Patrick Hand"/>
              </a:defRPr>
            </a:lvl3pPr>
            <a:lvl4pPr lvl="3" rtl="0" algn="ctr">
              <a:spcBef>
                <a:spcPts val="1600"/>
              </a:spcBef>
              <a:spcAft>
                <a:spcPts val="0"/>
              </a:spcAft>
              <a:buNone/>
              <a:defRPr b="1" sz="2000">
                <a:solidFill>
                  <a:schemeClr val="accent4"/>
                </a:solidFill>
                <a:latin typeface="Patrick Hand"/>
                <a:ea typeface="Patrick Hand"/>
                <a:cs typeface="Patrick Hand"/>
                <a:sym typeface="Patrick Hand"/>
              </a:defRPr>
            </a:lvl4pPr>
            <a:lvl5pPr lvl="4" rtl="0" algn="ctr">
              <a:spcBef>
                <a:spcPts val="1600"/>
              </a:spcBef>
              <a:spcAft>
                <a:spcPts val="0"/>
              </a:spcAft>
              <a:buNone/>
              <a:defRPr b="1" sz="2000">
                <a:solidFill>
                  <a:schemeClr val="accent4"/>
                </a:solidFill>
                <a:latin typeface="Patrick Hand"/>
                <a:ea typeface="Patrick Hand"/>
                <a:cs typeface="Patrick Hand"/>
                <a:sym typeface="Patrick Hand"/>
              </a:defRPr>
            </a:lvl5pPr>
            <a:lvl6pPr lvl="5" rtl="0" algn="ctr">
              <a:spcBef>
                <a:spcPts val="1600"/>
              </a:spcBef>
              <a:spcAft>
                <a:spcPts val="0"/>
              </a:spcAft>
              <a:buNone/>
              <a:defRPr b="1" sz="2000">
                <a:solidFill>
                  <a:schemeClr val="accent4"/>
                </a:solidFill>
                <a:latin typeface="Patrick Hand"/>
                <a:ea typeface="Patrick Hand"/>
                <a:cs typeface="Patrick Hand"/>
                <a:sym typeface="Patrick Hand"/>
              </a:defRPr>
            </a:lvl6pPr>
            <a:lvl7pPr lvl="6" rtl="0" algn="ctr">
              <a:spcBef>
                <a:spcPts val="1600"/>
              </a:spcBef>
              <a:spcAft>
                <a:spcPts val="0"/>
              </a:spcAft>
              <a:buNone/>
              <a:defRPr b="1" sz="2000">
                <a:solidFill>
                  <a:schemeClr val="accent4"/>
                </a:solidFill>
                <a:latin typeface="Patrick Hand"/>
                <a:ea typeface="Patrick Hand"/>
                <a:cs typeface="Patrick Hand"/>
                <a:sym typeface="Patrick Hand"/>
              </a:defRPr>
            </a:lvl7pPr>
            <a:lvl8pPr lvl="7" rtl="0" algn="ctr">
              <a:spcBef>
                <a:spcPts val="1600"/>
              </a:spcBef>
              <a:spcAft>
                <a:spcPts val="0"/>
              </a:spcAft>
              <a:buNone/>
              <a:defRPr b="1" sz="2000">
                <a:solidFill>
                  <a:schemeClr val="accent4"/>
                </a:solidFill>
                <a:latin typeface="Patrick Hand"/>
                <a:ea typeface="Patrick Hand"/>
                <a:cs typeface="Patrick Hand"/>
                <a:sym typeface="Patrick Hand"/>
              </a:defRPr>
            </a:lvl8pPr>
            <a:lvl9pPr lvl="8" rtl="0" algn="ctr">
              <a:spcBef>
                <a:spcPts val="1600"/>
              </a:spcBef>
              <a:spcAft>
                <a:spcPts val="1600"/>
              </a:spcAft>
              <a:buNone/>
              <a:defRPr b="1" sz="2000">
                <a:solidFill>
                  <a:schemeClr val="accent4"/>
                </a:solidFill>
                <a:latin typeface="Patrick Hand"/>
                <a:ea typeface="Patrick Hand"/>
                <a:cs typeface="Patrick Hand"/>
                <a:sym typeface="Patrick Hand"/>
              </a:defRPr>
            </a:lvl9pPr>
          </a:lstStyle>
          <a:p/>
        </p:txBody>
      </p:sp>
      <p:sp>
        <p:nvSpPr>
          <p:cNvPr id="533" name="Google Shape;533;p30"/>
          <p:cNvSpPr txBox="1"/>
          <p:nvPr>
            <p:ph idx="4" type="subTitle"/>
          </p:nvPr>
        </p:nvSpPr>
        <p:spPr>
          <a:xfrm>
            <a:off x="722375" y="3691756"/>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534" name="Google Shape;534;p30"/>
          <p:cNvSpPr txBox="1"/>
          <p:nvPr>
            <p:ph idx="5" type="subTitle"/>
          </p:nvPr>
        </p:nvSpPr>
        <p:spPr>
          <a:xfrm>
            <a:off x="3328425" y="3691756"/>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535" name="Google Shape;535;p30"/>
          <p:cNvSpPr txBox="1"/>
          <p:nvPr>
            <p:ph idx="6" type="subTitle"/>
          </p:nvPr>
        </p:nvSpPr>
        <p:spPr>
          <a:xfrm>
            <a:off x="5961100" y="3691756"/>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536" name="Google Shape;536;p30"/>
          <p:cNvSpPr/>
          <p:nvPr/>
        </p:nvSpPr>
        <p:spPr>
          <a:xfrm flipH="1" rot="-5400000">
            <a:off x="-127222" y="3750275"/>
            <a:ext cx="1530003" cy="1275559"/>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564613" y="422600"/>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0"/>
          <p:cNvGrpSpPr/>
          <p:nvPr/>
        </p:nvGrpSpPr>
        <p:grpSpPr>
          <a:xfrm>
            <a:off x="7792500" y="367788"/>
            <a:ext cx="827100" cy="724175"/>
            <a:chOff x="2049150" y="1998825"/>
            <a:chExt cx="827100" cy="724175"/>
          </a:xfrm>
        </p:grpSpPr>
        <p:sp>
          <p:nvSpPr>
            <p:cNvPr id="539" name="Google Shape;539;p30"/>
            <p:cNvSpPr/>
            <p:nvPr/>
          </p:nvSpPr>
          <p:spPr>
            <a:xfrm>
              <a:off x="2049150" y="2100350"/>
              <a:ext cx="124800" cy="170425"/>
            </a:xfrm>
            <a:custGeom>
              <a:rect b="b" l="l" r="r" t="t"/>
              <a:pathLst>
                <a:path extrusionOk="0" h="6817" w="4992">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2121875" y="2338650"/>
              <a:ext cx="83450" cy="230700"/>
            </a:xfrm>
            <a:custGeom>
              <a:rect b="b" l="l" r="r" t="t"/>
              <a:pathLst>
                <a:path extrusionOk="0" h="9228" w="3338">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2339325" y="2308275"/>
              <a:ext cx="83100" cy="130325"/>
            </a:xfrm>
            <a:custGeom>
              <a:rect b="b" l="l" r="r" t="t"/>
              <a:pathLst>
                <a:path extrusionOk="0" h="5213" w="3324">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2354650" y="2569500"/>
              <a:ext cx="70625" cy="123925"/>
            </a:xfrm>
            <a:custGeom>
              <a:rect b="b" l="l" r="r" t="t"/>
              <a:pathLst>
                <a:path extrusionOk="0" h="4957" w="2825">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665900" y="2572175"/>
              <a:ext cx="65250" cy="150825"/>
            </a:xfrm>
            <a:custGeom>
              <a:rect b="b" l="l" r="r" t="t"/>
              <a:pathLst>
                <a:path extrusionOk="0" h="6033" w="261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2529000" y="2349000"/>
              <a:ext cx="62400" cy="163050"/>
            </a:xfrm>
            <a:custGeom>
              <a:rect b="b" l="l" r="r" t="t"/>
              <a:pathLst>
                <a:path extrusionOk="0" h="6522" w="2496">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2713675" y="2105325"/>
              <a:ext cx="84875" cy="126925"/>
            </a:xfrm>
            <a:custGeom>
              <a:rect b="b" l="l" r="r" t="t"/>
              <a:pathLst>
                <a:path extrusionOk="0" h="5077" w="3395">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2770000" y="2297300"/>
              <a:ext cx="60250" cy="131925"/>
            </a:xfrm>
            <a:custGeom>
              <a:rect b="b" l="l" r="r" t="t"/>
              <a:pathLst>
                <a:path extrusionOk="0" h="5277" w="241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2531150" y="2030300"/>
              <a:ext cx="81300" cy="180750"/>
            </a:xfrm>
            <a:custGeom>
              <a:rect b="b" l="l" r="r" t="t"/>
              <a:pathLst>
                <a:path extrusionOk="0" h="7230" w="3252">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2316525" y="1998825"/>
              <a:ext cx="69900" cy="124175"/>
            </a:xfrm>
            <a:custGeom>
              <a:rect b="b" l="l" r="r" t="t"/>
              <a:pathLst>
                <a:path extrusionOk="0" h="4967" w="2796">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2806700" y="2492850"/>
              <a:ext cx="69550" cy="124275"/>
            </a:xfrm>
            <a:custGeom>
              <a:rect b="b" l="l" r="r" t="t"/>
              <a:pathLst>
                <a:path extrusionOk="0" h="4971" w="2782">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2250200" y="2189475"/>
              <a:ext cx="69900" cy="124250"/>
            </a:xfrm>
            <a:custGeom>
              <a:rect b="b" l="l" r="r" t="t"/>
              <a:pathLst>
                <a:path extrusionOk="0" h="4970" w="2796">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30"/>
          <p:cNvSpPr/>
          <p:nvPr/>
        </p:nvSpPr>
        <p:spPr>
          <a:xfrm rot="-2700000">
            <a:off x="8356062" y="4445977"/>
            <a:ext cx="315522" cy="362622"/>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p:nvPr/>
        </p:nvSpPr>
        <p:spPr>
          <a:xfrm rot="-4296838">
            <a:off x="7888146" y="4126739"/>
            <a:ext cx="315507" cy="36260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8797012">
            <a:off x="7650790" y="659871"/>
            <a:ext cx="933586" cy="870239"/>
          </a:xfrm>
          <a:custGeom>
            <a:rect b="b" l="l" r="r" t="t"/>
            <a:pathLst>
              <a:path extrusionOk="0" h="40007" w="41934">
                <a:moveTo>
                  <a:pt x="19764" y="0"/>
                </a:moveTo>
                <a:cubicBezTo>
                  <a:pt x="12673" y="0"/>
                  <a:pt x="7464" y="5761"/>
                  <a:pt x="3836" y="11832"/>
                </a:cubicBezTo>
                <a:cubicBezTo>
                  <a:pt x="1729" y="15380"/>
                  <a:pt x="15" y="19564"/>
                  <a:pt x="1" y="24294"/>
                </a:cubicBezTo>
                <a:cubicBezTo>
                  <a:pt x="1" y="26310"/>
                  <a:pt x="440" y="28538"/>
                  <a:pt x="1440" y="30404"/>
                </a:cubicBezTo>
                <a:cubicBezTo>
                  <a:pt x="2502" y="32374"/>
                  <a:pt x="4124" y="33860"/>
                  <a:pt x="5776" y="35043"/>
                </a:cubicBezTo>
                <a:cubicBezTo>
                  <a:pt x="9809" y="37907"/>
                  <a:pt x="14554" y="39166"/>
                  <a:pt x="18874" y="39772"/>
                </a:cubicBezTo>
                <a:cubicBezTo>
                  <a:pt x="19980" y="39927"/>
                  <a:pt x="21071" y="40006"/>
                  <a:pt x="22144" y="40006"/>
                </a:cubicBezTo>
                <a:cubicBezTo>
                  <a:pt x="25383" y="40006"/>
                  <a:pt x="28455" y="39282"/>
                  <a:pt x="31245" y="37711"/>
                </a:cubicBezTo>
                <a:cubicBezTo>
                  <a:pt x="35247" y="35451"/>
                  <a:pt x="38174" y="31525"/>
                  <a:pt x="39795" y="26674"/>
                </a:cubicBezTo>
                <a:cubicBezTo>
                  <a:pt x="41418" y="21868"/>
                  <a:pt x="41933" y="16093"/>
                  <a:pt x="38841" y="10922"/>
                </a:cubicBezTo>
                <a:cubicBezTo>
                  <a:pt x="34596" y="3797"/>
                  <a:pt x="27030" y="401"/>
                  <a:pt x="20542" y="23"/>
                </a:cubicBezTo>
                <a:cubicBezTo>
                  <a:pt x="20280" y="8"/>
                  <a:pt x="20021" y="0"/>
                  <a:pt x="19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4"/>
          <p:cNvGrpSpPr/>
          <p:nvPr/>
        </p:nvGrpSpPr>
        <p:grpSpPr>
          <a:xfrm rot="10800000">
            <a:off x="7511714" y="444650"/>
            <a:ext cx="961085" cy="1300658"/>
            <a:chOff x="4005775" y="2031450"/>
            <a:chExt cx="792125" cy="1072000"/>
          </a:xfrm>
        </p:grpSpPr>
        <p:sp>
          <p:nvSpPr>
            <p:cNvPr id="49" name="Google Shape;49;p4"/>
            <p:cNvSpPr/>
            <p:nvPr/>
          </p:nvSpPr>
          <p:spPr>
            <a:xfrm>
              <a:off x="4005775" y="2031450"/>
              <a:ext cx="792125" cy="1072000"/>
            </a:xfrm>
            <a:custGeom>
              <a:rect b="b" l="l" r="r" t="t"/>
              <a:pathLst>
                <a:path extrusionOk="0" h="42880" w="31685">
                  <a:moveTo>
                    <a:pt x="24409" y="1"/>
                  </a:moveTo>
                  <a:cubicBezTo>
                    <a:pt x="24194" y="1"/>
                    <a:pt x="23963" y="64"/>
                    <a:pt x="23816" y="166"/>
                  </a:cubicBezTo>
                  <a:cubicBezTo>
                    <a:pt x="16478" y="5533"/>
                    <a:pt x="7564" y="14295"/>
                    <a:pt x="1152" y="19541"/>
                  </a:cubicBezTo>
                  <a:cubicBezTo>
                    <a:pt x="773" y="19844"/>
                    <a:pt x="0" y="20753"/>
                    <a:pt x="697" y="20980"/>
                  </a:cubicBezTo>
                  <a:cubicBezTo>
                    <a:pt x="7382" y="23042"/>
                    <a:pt x="18829" y="24922"/>
                    <a:pt x="19587" y="26211"/>
                  </a:cubicBezTo>
                  <a:cubicBezTo>
                    <a:pt x="20345" y="27499"/>
                    <a:pt x="15675" y="31804"/>
                    <a:pt x="13644" y="33593"/>
                  </a:cubicBezTo>
                  <a:cubicBezTo>
                    <a:pt x="10794" y="36079"/>
                    <a:pt x="7898" y="37838"/>
                    <a:pt x="5199" y="40476"/>
                  </a:cubicBezTo>
                  <a:cubicBezTo>
                    <a:pt x="4896" y="40779"/>
                    <a:pt x="4518" y="41416"/>
                    <a:pt x="4926" y="41674"/>
                  </a:cubicBezTo>
                  <a:cubicBezTo>
                    <a:pt x="4987" y="41810"/>
                    <a:pt x="5094" y="41901"/>
                    <a:pt x="5290" y="41931"/>
                  </a:cubicBezTo>
                  <a:cubicBezTo>
                    <a:pt x="7693" y="42406"/>
                    <a:pt x="12622" y="42880"/>
                    <a:pt x="16884" y="42880"/>
                  </a:cubicBezTo>
                  <a:cubicBezTo>
                    <a:pt x="20662" y="42880"/>
                    <a:pt x="23917" y="42507"/>
                    <a:pt x="24422" y="41432"/>
                  </a:cubicBezTo>
                  <a:cubicBezTo>
                    <a:pt x="27363" y="35155"/>
                    <a:pt x="31351" y="24938"/>
                    <a:pt x="31547" y="22269"/>
                  </a:cubicBezTo>
                  <a:cubicBezTo>
                    <a:pt x="31684" y="20359"/>
                    <a:pt x="19951" y="17327"/>
                    <a:pt x="14720" y="16584"/>
                  </a:cubicBezTo>
                  <a:cubicBezTo>
                    <a:pt x="13052" y="16341"/>
                    <a:pt x="23316" y="4229"/>
                    <a:pt x="24877" y="666"/>
                  </a:cubicBezTo>
                  <a:cubicBezTo>
                    <a:pt x="25086" y="181"/>
                    <a:pt x="24771" y="1"/>
                    <a:pt x="24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657625" y="2782475"/>
              <a:ext cx="15225" cy="19625"/>
            </a:xfrm>
            <a:custGeom>
              <a:rect b="b" l="l" r="r" t="t"/>
              <a:pathLst>
                <a:path extrusionOk="0" h="785" w="609">
                  <a:moveTo>
                    <a:pt x="255" y="0"/>
                  </a:moveTo>
                  <a:cubicBezTo>
                    <a:pt x="215" y="0"/>
                    <a:pt x="175" y="24"/>
                    <a:pt x="137" y="81"/>
                  </a:cubicBezTo>
                  <a:cubicBezTo>
                    <a:pt x="1" y="280"/>
                    <a:pt x="169" y="784"/>
                    <a:pt x="351" y="784"/>
                  </a:cubicBezTo>
                  <a:cubicBezTo>
                    <a:pt x="392" y="784"/>
                    <a:pt x="432" y="760"/>
                    <a:pt x="471" y="702"/>
                  </a:cubicBezTo>
                  <a:cubicBezTo>
                    <a:pt x="608" y="516"/>
                    <a:pt x="438" y="0"/>
                    <a:pt x="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641725" y="2833525"/>
              <a:ext cx="15550" cy="22625"/>
            </a:xfrm>
            <a:custGeom>
              <a:rect b="b" l="l" r="r" t="t"/>
              <a:pathLst>
                <a:path extrusionOk="0" h="905" w="622">
                  <a:moveTo>
                    <a:pt x="266" y="1"/>
                  </a:moveTo>
                  <a:cubicBezTo>
                    <a:pt x="264" y="1"/>
                    <a:pt x="246" y="16"/>
                    <a:pt x="227" y="25"/>
                  </a:cubicBezTo>
                  <a:cubicBezTo>
                    <a:pt x="213" y="40"/>
                    <a:pt x="197" y="40"/>
                    <a:pt x="182" y="40"/>
                  </a:cubicBezTo>
                  <a:cubicBezTo>
                    <a:pt x="167" y="55"/>
                    <a:pt x="136" y="85"/>
                    <a:pt x="136" y="116"/>
                  </a:cubicBezTo>
                  <a:cubicBezTo>
                    <a:pt x="1" y="297"/>
                    <a:pt x="15" y="556"/>
                    <a:pt x="122" y="738"/>
                  </a:cubicBezTo>
                  <a:cubicBezTo>
                    <a:pt x="178" y="843"/>
                    <a:pt x="265" y="905"/>
                    <a:pt x="350" y="905"/>
                  </a:cubicBezTo>
                  <a:cubicBezTo>
                    <a:pt x="424" y="905"/>
                    <a:pt x="497" y="858"/>
                    <a:pt x="546" y="752"/>
                  </a:cubicBezTo>
                  <a:cubicBezTo>
                    <a:pt x="621" y="586"/>
                    <a:pt x="621" y="404"/>
                    <a:pt x="561" y="237"/>
                  </a:cubicBezTo>
                  <a:cubicBezTo>
                    <a:pt x="525" y="115"/>
                    <a:pt x="439" y="3"/>
                    <a:pt x="328" y="3"/>
                  </a:cubicBezTo>
                  <a:cubicBezTo>
                    <a:pt x="301" y="3"/>
                    <a:pt x="273" y="10"/>
                    <a:pt x="243" y="25"/>
                  </a:cubicBezTo>
                  <a:cubicBezTo>
                    <a:pt x="261" y="7"/>
                    <a:pt x="267" y="1"/>
                    <a:pt x="2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599275" y="2811900"/>
              <a:ext cx="18975" cy="28025"/>
            </a:xfrm>
            <a:custGeom>
              <a:rect b="b" l="l" r="r" t="t"/>
              <a:pathLst>
                <a:path extrusionOk="0" h="1121" w="759">
                  <a:moveTo>
                    <a:pt x="302" y="0"/>
                  </a:moveTo>
                  <a:cubicBezTo>
                    <a:pt x="211" y="0"/>
                    <a:pt x="125" y="59"/>
                    <a:pt x="76" y="192"/>
                  </a:cubicBezTo>
                  <a:cubicBezTo>
                    <a:pt x="31" y="299"/>
                    <a:pt x="1" y="420"/>
                    <a:pt x="15" y="541"/>
                  </a:cubicBezTo>
                  <a:cubicBezTo>
                    <a:pt x="27" y="750"/>
                    <a:pt x="198" y="1120"/>
                    <a:pt x="383" y="1120"/>
                  </a:cubicBezTo>
                  <a:cubicBezTo>
                    <a:pt x="453" y="1120"/>
                    <a:pt x="525" y="1068"/>
                    <a:pt x="591" y="936"/>
                  </a:cubicBezTo>
                  <a:lnTo>
                    <a:pt x="591" y="936"/>
                  </a:lnTo>
                  <a:cubicBezTo>
                    <a:pt x="575" y="968"/>
                    <a:pt x="572" y="983"/>
                    <a:pt x="577" y="983"/>
                  </a:cubicBezTo>
                  <a:cubicBezTo>
                    <a:pt x="582" y="983"/>
                    <a:pt x="593" y="972"/>
                    <a:pt x="607" y="950"/>
                  </a:cubicBezTo>
                  <a:cubicBezTo>
                    <a:pt x="759" y="754"/>
                    <a:pt x="698" y="404"/>
                    <a:pt x="591" y="208"/>
                  </a:cubicBezTo>
                  <a:cubicBezTo>
                    <a:pt x="518" y="78"/>
                    <a:pt x="406" y="0"/>
                    <a:pt x="3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633375" y="2796475"/>
              <a:ext cx="11350" cy="15400"/>
            </a:xfrm>
            <a:custGeom>
              <a:rect b="b" l="l" r="r" t="t"/>
              <a:pathLst>
                <a:path extrusionOk="0" h="616" w="454">
                  <a:moveTo>
                    <a:pt x="234" y="1"/>
                  </a:moveTo>
                  <a:cubicBezTo>
                    <a:pt x="209" y="1"/>
                    <a:pt x="182" y="12"/>
                    <a:pt x="153" y="37"/>
                  </a:cubicBezTo>
                  <a:cubicBezTo>
                    <a:pt x="1" y="142"/>
                    <a:pt x="46" y="279"/>
                    <a:pt x="92" y="431"/>
                  </a:cubicBezTo>
                  <a:cubicBezTo>
                    <a:pt x="125" y="545"/>
                    <a:pt x="210" y="616"/>
                    <a:pt x="289" y="616"/>
                  </a:cubicBezTo>
                  <a:cubicBezTo>
                    <a:pt x="357" y="616"/>
                    <a:pt x="419" y="564"/>
                    <a:pt x="440" y="445"/>
                  </a:cubicBezTo>
                  <a:cubicBezTo>
                    <a:pt x="453" y="356"/>
                    <a:pt x="378"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616725" y="2681275"/>
              <a:ext cx="16675" cy="21900"/>
            </a:xfrm>
            <a:custGeom>
              <a:rect b="b" l="l" r="r" t="t"/>
              <a:pathLst>
                <a:path extrusionOk="0" h="876" w="667">
                  <a:moveTo>
                    <a:pt x="265" y="0"/>
                  </a:moveTo>
                  <a:cubicBezTo>
                    <a:pt x="164" y="0"/>
                    <a:pt x="71" y="86"/>
                    <a:pt x="45" y="248"/>
                  </a:cubicBezTo>
                  <a:cubicBezTo>
                    <a:pt x="30" y="279"/>
                    <a:pt x="30" y="323"/>
                    <a:pt x="15" y="370"/>
                  </a:cubicBezTo>
                  <a:cubicBezTo>
                    <a:pt x="1" y="511"/>
                    <a:pt x="65" y="875"/>
                    <a:pt x="259" y="875"/>
                  </a:cubicBezTo>
                  <a:cubicBezTo>
                    <a:pt x="273" y="875"/>
                    <a:pt x="288" y="873"/>
                    <a:pt x="303" y="869"/>
                  </a:cubicBezTo>
                  <a:cubicBezTo>
                    <a:pt x="333" y="869"/>
                    <a:pt x="348" y="855"/>
                    <a:pt x="378" y="855"/>
                  </a:cubicBezTo>
                  <a:cubicBezTo>
                    <a:pt x="667" y="794"/>
                    <a:pt x="591" y="339"/>
                    <a:pt x="485" y="157"/>
                  </a:cubicBezTo>
                  <a:cubicBezTo>
                    <a:pt x="425" y="51"/>
                    <a:pt x="343" y="0"/>
                    <a:pt x="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4700850" y="2599450"/>
              <a:ext cx="14500" cy="18350"/>
            </a:xfrm>
            <a:custGeom>
              <a:rect b="b" l="l" r="r" t="t"/>
              <a:pathLst>
                <a:path extrusionOk="0" h="734" w="580">
                  <a:moveTo>
                    <a:pt x="255" y="0"/>
                  </a:moveTo>
                  <a:cubicBezTo>
                    <a:pt x="215" y="0"/>
                    <a:pt x="175" y="24"/>
                    <a:pt x="136" y="79"/>
                  </a:cubicBezTo>
                  <a:cubicBezTo>
                    <a:pt x="0" y="253"/>
                    <a:pt x="159" y="733"/>
                    <a:pt x="338" y="733"/>
                  </a:cubicBezTo>
                  <a:cubicBezTo>
                    <a:pt x="377" y="733"/>
                    <a:pt x="417" y="710"/>
                    <a:pt x="455" y="655"/>
                  </a:cubicBezTo>
                  <a:cubicBezTo>
                    <a:pt x="579" y="470"/>
                    <a:pt x="429" y="0"/>
                    <a:pt x="2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663625" y="2573300"/>
              <a:ext cx="14575" cy="18350"/>
            </a:xfrm>
            <a:custGeom>
              <a:rect b="b" l="l" r="r" t="t"/>
              <a:pathLst>
                <a:path extrusionOk="0" h="734" w="583">
                  <a:moveTo>
                    <a:pt x="245" y="1"/>
                  </a:moveTo>
                  <a:cubicBezTo>
                    <a:pt x="205" y="1"/>
                    <a:pt x="164" y="24"/>
                    <a:pt x="125" y="80"/>
                  </a:cubicBezTo>
                  <a:cubicBezTo>
                    <a:pt x="1" y="254"/>
                    <a:pt x="162" y="734"/>
                    <a:pt x="341" y="734"/>
                  </a:cubicBezTo>
                  <a:cubicBezTo>
                    <a:pt x="380" y="734"/>
                    <a:pt x="420" y="711"/>
                    <a:pt x="459" y="656"/>
                  </a:cubicBezTo>
                  <a:cubicBezTo>
                    <a:pt x="582" y="470"/>
                    <a:pt x="423"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702375" y="2567675"/>
              <a:ext cx="12500" cy="19475"/>
            </a:xfrm>
            <a:custGeom>
              <a:rect b="b" l="l" r="r" t="t"/>
              <a:pathLst>
                <a:path extrusionOk="0" h="779" w="500">
                  <a:moveTo>
                    <a:pt x="248" y="0"/>
                  </a:moveTo>
                  <a:cubicBezTo>
                    <a:pt x="241" y="0"/>
                    <a:pt x="234" y="1"/>
                    <a:pt x="227" y="2"/>
                  </a:cubicBezTo>
                  <a:lnTo>
                    <a:pt x="197" y="2"/>
                  </a:lnTo>
                  <a:cubicBezTo>
                    <a:pt x="152" y="2"/>
                    <a:pt x="121" y="32"/>
                    <a:pt x="91" y="62"/>
                  </a:cubicBezTo>
                  <a:cubicBezTo>
                    <a:pt x="45" y="138"/>
                    <a:pt x="30" y="214"/>
                    <a:pt x="30" y="275"/>
                  </a:cubicBezTo>
                  <a:cubicBezTo>
                    <a:pt x="15" y="289"/>
                    <a:pt x="15" y="305"/>
                    <a:pt x="15" y="335"/>
                  </a:cubicBezTo>
                  <a:cubicBezTo>
                    <a:pt x="15" y="366"/>
                    <a:pt x="15" y="410"/>
                    <a:pt x="0" y="457"/>
                  </a:cubicBezTo>
                  <a:cubicBezTo>
                    <a:pt x="0" y="559"/>
                    <a:pt x="28" y="760"/>
                    <a:pt x="167" y="760"/>
                  </a:cubicBezTo>
                  <a:cubicBezTo>
                    <a:pt x="172" y="760"/>
                    <a:pt x="177" y="760"/>
                    <a:pt x="182" y="760"/>
                  </a:cubicBezTo>
                  <a:cubicBezTo>
                    <a:pt x="197" y="760"/>
                    <a:pt x="212" y="774"/>
                    <a:pt x="243" y="774"/>
                  </a:cubicBezTo>
                  <a:cubicBezTo>
                    <a:pt x="251" y="777"/>
                    <a:pt x="259" y="778"/>
                    <a:pt x="269" y="778"/>
                  </a:cubicBezTo>
                  <a:cubicBezTo>
                    <a:pt x="313" y="778"/>
                    <a:pt x="369" y="749"/>
                    <a:pt x="394" y="699"/>
                  </a:cubicBezTo>
                  <a:cubicBezTo>
                    <a:pt x="500" y="532"/>
                    <a:pt x="500" y="380"/>
                    <a:pt x="439" y="184"/>
                  </a:cubicBezTo>
                  <a:cubicBezTo>
                    <a:pt x="426" y="99"/>
                    <a:pt x="345" y="0"/>
                    <a:pt x="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4300625" y="2961050"/>
              <a:ext cx="15950" cy="22175"/>
            </a:xfrm>
            <a:custGeom>
              <a:rect b="b" l="l" r="r" t="t"/>
              <a:pathLst>
                <a:path extrusionOk="0" h="887" w="638">
                  <a:moveTo>
                    <a:pt x="275" y="0"/>
                  </a:moveTo>
                  <a:cubicBezTo>
                    <a:pt x="265" y="0"/>
                    <a:pt x="254" y="1"/>
                    <a:pt x="243" y="3"/>
                  </a:cubicBezTo>
                  <a:cubicBezTo>
                    <a:pt x="1" y="48"/>
                    <a:pt x="31" y="442"/>
                    <a:pt x="91" y="609"/>
                  </a:cubicBezTo>
                  <a:cubicBezTo>
                    <a:pt x="127" y="718"/>
                    <a:pt x="242" y="886"/>
                    <a:pt x="372" y="886"/>
                  </a:cubicBezTo>
                  <a:cubicBezTo>
                    <a:pt x="404" y="886"/>
                    <a:pt x="437" y="876"/>
                    <a:pt x="470" y="852"/>
                  </a:cubicBezTo>
                  <a:cubicBezTo>
                    <a:pt x="607" y="761"/>
                    <a:pt x="637" y="548"/>
                    <a:pt x="591" y="397"/>
                  </a:cubicBezTo>
                  <a:cubicBezTo>
                    <a:pt x="549" y="253"/>
                    <a:pt x="465" y="0"/>
                    <a:pt x="27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245300" y="2996475"/>
              <a:ext cx="20100" cy="24375"/>
            </a:xfrm>
            <a:custGeom>
              <a:rect b="b" l="l" r="r" t="t"/>
              <a:pathLst>
                <a:path extrusionOk="0" h="975" w="804">
                  <a:moveTo>
                    <a:pt x="476" y="1"/>
                  </a:moveTo>
                  <a:cubicBezTo>
                    <a:pt x="459" y="1"/>
                    <a:pt x="442" y="4"/>
                    <a:pt x="425" y="11"/>
                  </a:cubicBezTo>
                  <a:cubicBezTo>
                    <a:pt x="348" y="25"/>
                    <a:pt x="288" y="56"/>
                    <a:pt x="212" y="116"/>
                  </a:cubicBezTo>
                  <a:cubicBezTo>
                    <a:pt x="0" y="268"/>
                    <a:pt x="61" y="799"/>
                    <a:pt x="303" y="920"/>
                  </a:cubicBezTo>
                  <a:cubicBezTo>
                    <a:pt x="367" y="955"/>
                    <a:pt x="427" y="975"/>
                    <a:pt x="482" y="975"/>
                  </a:cubicBezTo>
                  <a:cubicBezTo>
                    <a:pt x="570" y="975"/>
                    <a:pt x="647" y="926"/>
                    <a:pt x="712" y="814"/>
                  </a:cubicBezTo>
                  <a:cubicBezTo>
                    <a:pt x="803" y="647"/>
                    <a:pt x="803" y="466"/>
                    <a:pt x="742" y="284"/>
                  </a:cubicBezTo>
                  <a:cubicBezTo>
                    <a:pt x="703" y="189"/>
                    <a:pt x="603" y="1"/>
                    <a:pt x="4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297600" y="3009100"/>
              <a:ext cx="15550" cy="21125"/>
            </a:xfrm>
            <a:custGeom>
              <a:rect b="b" l="l" r="r" t="t"/>
              <a:pathLst>
                <a:path extrusionOk="0" h="845" w="622">
                  <a:moveTo>
                    <a:pt x="251" y="0"/>
                  </a:moveTo>
                  <a:cubicBezTo>
                    <a:pt x="204" y="0"/>
                    <a:pt x="158" y="24"/>
                    <a:pt x="122" y="82"/>
                  </a:cubicBezTo>
                  <a:cubicBezTo>
                    <a:pt x="0" y="248"/>
                    <a:pt x="31" y="506"/>
                    <a:pt x="122" y="672"/>
                  </a:cubicBezTo>
                  <a:cubicBezTo>
                    <a:pt x="171" y="762"/>
                    <a:pt x="265" y="845"/>
                    <a:pt x="359" y="845"/>
                  </a:cubicBezTo>
                  <a:cubicBezTo>
                    <a:pt x="409" y="845"/>
                    <a:pt x="458" y="821"/>
                    <a:pt x="500" y="763"/>
                  </a:cubicBezTo>
                  <a:cubicBezTo>
                    <a:pt x="621" y="597"/>
                    <a:pt x="576" y="339"/>
                    <a:pt x="485" y="173"/>
                  </a:cubicBezTo>
                  <a:cubicBezTo>
                    <a:pt x="435" y="83"/>
                    <a:pt x="341" y="0"/>
                    <a:pt x="2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375450" y="2988250"/>
              <a:ext cx="12500" cy="15850"/>
            </a:xfrm>
            <a:custGeom>
              <a:rect b="b" l="l" r="r" t="t"/>
              <a:pathLst>
                <a:path extrusionOk="0" h="634" w="500">
                  <a:moveTo>
                    <a:pt x="202" y="0"/>
                  </a:moveTo>
                  <a:cubicBezTo>
                    <a:pt x="168" y="0"/>
                    <a:pt x="133" y="20"/>
                    <a:pt x="100" y="67"/>
                  </a:cubicBezTo>
                  <a:cubicBezTo>
                    <a:pt x="1" y="228"/>
                    <a:pt x="135" y="633"/>
                    <a:pt x="287" y="633"/>
                  </a:cubicBezTo>
                  <a:cubicBezTo>
                    <a:pt x="320" y="633"/>
                    <a:pt x="355" y="613"/>
                    <a:pt x="388" y="567"/>
                  </a:cubicBezTo>
                  <a:cubicBezTo>
                    <a:pt x="500" y="406"/>
                    <a:pt x="358" y="0"/>
                    <a:pt x="2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4370350" y="2910075"/>
              <a:ext cx="17825" cy="26575"/>
            </a:xfrm>
            <a:custGeom>
              <a:rect b="b" l="l" r="r" t="t"/>
              <a:pathLst>
                <a:path extrusionOk="0" h="1063" w="713">
                  <a:moveTo>
                    <a:pt x="287" y="0"/>
                  </a:moveTo>
                  <a:cubicBezTo>
                    <a:pt x="200" y="0"/>
                    <a:pt x="119" y="57"/>
                    <a:pt x="76" y="176"/>
                  </a:cubicBezTo>
                  <a:cubicBezTo>
                    <a:pt x="1" y="389"/>
                    <a:pt x="1" y="586"/>
                    <a:pt x="76" y="813"/>
                  </a:cubicBezTo>
                  <a:cubicBezTo>
                    <a:pt x="118" y="895"/>
                    <a:pt x="207" y="1063"/>
                    <a:pt x="324" y="1063"/>
                  </a:cubicBezTo>
                  <a:cubicBezTo>
                    <a:pt x="337" y="1063"/>
                    <a:pt x="351" y="1060"/>
                    <a:pt x="365" y="1056"/>
                  </a:cubicBezTo>
                  <a:cubicBezTo>
                    <a:pt x="516" y="1011"/>
                    <a:pt x="547" y="920"/>
                    <a:pt x="607" y="783"/>
                  </a:cubicBezTo>
                  <a:cubicBezTo>
                    <a:pt x="713" y="586"/>
                    <a:pt x="638" y="267"/>
                    <a:pt x="486" y="101"/>
                  </a:cubicBezTo>
                  <a:cubicBezTo>
                    <a:pt x="426" y="35"/>
                    <a:pt x="355" y="0"/>
                    <a:pt x="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4345350" y="2963650"/>
              <a:ext cx="20700" cy="24100"/>
            </a:xfrm>
            <a:custGeom>
              <a:rect b="b" l="l" r="r" t="t"/>
              <a:pathLst>
                <a:path extrusionOk="0" h="964" w="828">
                  <a:moveTo>
                    <a:pt x="274" y="0"/>
                  </a:moveTo>
                  <a:cubicBezTo>
                    <a:pt x="232" y="0"/>
                    <a:pt x="204" y="25"/>
                    <a:pt x="167" y="50"/>
                  </a:cubicBezTo>
                  <a:cubicBezTo>
                    <a:pt x="0" y="111"/>
                    <a:pt x="0" y="323"/>
                    <a:pt x="45" y="505"/>
                  </a:cubicBezTo>
                  <a:cubicBezTo>
                    <a:pt x="45" y="520"/>
                    <a:pt x="45" y="566"/>
                    <a:pt x="76" y="626"/>
                  </a:cubicBezTo>
                  <a:cubicBezTo>
                    <a:pt x="91" y="702"/>
                    <a:pt x="136" y="762"/>
                    <a:pt x="182" y="823"/>
                  </a:cubicBezTo>
                  <a:cubicBezTo>
                    <a:pt x="243" y="899"/>
                    <a:pt x="304" y="944"/>
                    <a:pt x="379" y="960"/>
                  </a:cubicBezTo>
                  <a:lnTo>
                    <a:pt x="395" y="960"/>
                  </a:lnTo>
                  <a:cubicBezTo>
                    <a:pt x="410" y="963"/>
                    <a:pt x="425" y="964"/>
                    <a:pt x="440" y="964"/>
                  </a:cubicBezTo>
                  <a:cubicBezTo>
                    <a:pt x="828" y="964"/>
                    <a:pt x="742" y="19"/>
                    <a:pt x="304" y="4"/>
                  </a:cubicBezTo>
                  <a:cubicBezTo>
                    <a:pt x="293" y="2"/>
                    <a:pt x="283" y="0"/>
                    <a:pt x="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4418475" y="2963575"/>
              <a:ext cx="11400" cy="16725"/>
            </a:xfrm>
            <a:custGeom>
              <a:rect b="b" l="l" r="r" t="t"/>
              <a:pathLst>
                <a:path extrusionOk="0" h="669" w="456">
                  <a:moveTo>
                    <a:pt x="212" y="1"/>
                  </a:moveTo>
                  <a:cubicBezTo>
                    <a:pt x="178" y="1"/>
                    <a:pt x="142" y="20"/>
                    <a:pt x="107" y="68"/>
                  </a:cubicBezTo>
                  <a:cubicBezTo>
                    <a:pt x="1" y="235"/>
                    <a:pt x="47" y="583"/>
                    <a:pt x="259" y="644"/>
                  </a:cubicBezTo>
                  <a:lnTo>
                    <a:pt x="243" y="644"/>
                  </a:lnTo>
                  <a:cubicBezTo>
                    <a:pt x="261" y="661"/>
                    <a:pt x="280" y="669"/>
                    <a:pt x="301" y="669"/>
                  </a:cubicBezTo>
                  <a:cubicBezTo>
                    <a:pt x="351" y="669"/>
                    <a:pt x="404" y="622"/>
                    <a:pt x="425" y="569"/>
                  </a:cubicBezTo>
                  <a:cubicBezTo>
                    <a:pt x="441" y="508"/>
                    <a:pt x="455" y="447"/>
                    <a:pt x="455" y="387"/>
                  </a:cubicBezTo>
                  <a:cubicBezTo>
                    <a:pt x="455" y="279"/>
                    <a:pt x="342" y="1"/>
                    <a:pt x="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352925" y="2563025"/>
              <a:ext cx="19725" cy="27175"/>
            </a:xfrm>
            <a:custGeom>
              <a:rect b="b" l="l" r="r" t="t"/>
              <a:pathLst>
                <a:path extrusionOk="0" h="1087" w="789">
                  <a:moveTo>
                    <a:pt x="318" y="1"/>
                  </a:moveTo>
                  <a:cubicBezTo>
                    <a:pt x="253" y="1"/>
                    <a:pt x="189" y="32"/>
                    <a:pt x="136" y="111"/>
                  </a:cubicBezTo>
                  <a:cubicBezTo>
                    <a:pt x="1" y="324"/>
                    <a:pt x="31" y="657"/>
                    <a:pt x="152" y="869"/>
                  </a:cubicBezTo>
                  <a:cubicBezTo>
                    <a:pt x="221" y="978"/>
                    <a:pt x="341" y="1087"/>
                    <a:pt x="459" y="1087"/>
                  </a:cubicBezTo>
                  <a:cubicBezTo>
                    <a:pt x="522" y="1087"/>
                    <a:pt x="584" y="1055"/>
                    <a:pt x="637" y="976"/>
                  </a:cubicBezTo>
                  <a:cubicBezTo>
                    <a:pt x="789" y="764"/>
                    <a:pt x="743" y="430"/>
                    <a:pt x="622" y="218"/>
                  </a:cubicBezTo>
                  <a:cubicBezTo>
                    <a:pt x="562" y="109"/>
                    <a:pt x="439" y="1"/>
                    <a:pt x="3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4291125" y="2512475"/>
              <a:ext cx="15600" cy="22475"/>
            </a:xfrm>
            <a:custGeom>
              <a:rect b="b" l="l" r="r" t="t"/>
              <a:pathLst>
                <a:path extrusionOk="0" h="899" w="624">
                  <a:moveTo>
                    <a:pt x="238" y="0"/>
                  </a:moveTo>
                  <a:cubicBezTo>
                    <a:pt x="91" y="0"/>
                    <a:pt x="1" y="227"/>
                    <a:pt x="1" y="375"/>
                  </a:cubicBezTo>
                  <a:cubicBezTo>
                    <a:pt x="17" y="375"/>
                    <a:pt x="17" y="391"/>
                    <a:pt x="17" y="405"/>
                  </a:cubicBezTo>
                  <a:cubicBezTo>
                    <a:pt x="27" y="571"/>
                    <a:pt x="184" y="898"/>
                    <a:pt x="344" y="898"/>
                  </a:cubicBezTo>
                  <a:cubicBezTo>
                    <a:pt x="403" y="898"/>
                    <a:pt x="463" y="853"/>
                    <a:pt x="516" y="739"/>
                  </a:cubicBezTo>
                  <a:cubicBezTo>
                    <a:pt x="516" y="739"/>
                    <a:pt x="516" y="724"/>
                    <a:pt x="532" y="724"/>
                  </a:cubicBezTo>
                  <a:cubicBezTo>
                    <a:pt x="623" y="512"/>
                    <a:pt x="532" y="163"/>
                    <a:pt x="350" y="41"/>
                  </a:cubicBezTo>
                  <a:cubicBezTo>
                    <a:pt x="310" y="13"/>
                    <a:pt x="273" y="0"/>
                    <a:pt x="2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4302900" y="2576175"/>
              <a:ext cx="19350" cy="25250"/>
            </a:xfrm>
            <a:custGeom>
              <a:rect b="b" l="l" r="r" t="t"/>
              <a:pathLst>
                <a:path extrusionOk="0" h="1010" w="774">
                  <a:moveTo>
                    <a:pt x="390" y="1"/>
                  </a:moveTo>
                  <a:cubicBezTo>
                    <a:pt x="318" y="1"/>
                    <a:pt x="251" y="39"/>
                    <a:pt x="213" y="117"/>
                  </a:cubicBezTo>
                  <a:cubicBezTo>
                    <a:pt x="0" y="192"/>
                    <a:pt x="91" y="662"/>
                    <a:pt x="152" y="784"/>
                  </a:cubicBezTo>
                  <a:cubicBezTo>
                    <a:pt x="236" y="931"/>
                    <a:pt x="360" y="1010"/>
                    <a:pt x="473" y="1010"/>
                  </a:cubicBezTo>
                  <a:cubicBezTo>
                    <a:pt x="603" y="1010"/>
                    <a:pt x="719" y="904"/>
                    <a:pt x="743" y="677"/>
                  </a:cubicBezTo>
                  <a:cubicBezTo>
                    <a:pt x="773" y="480"/>
                    <a:pt x="728" y="252"/>
                    <a:pt x="591" y="101"/>
                  </a:cubicBezTo>
                  <a:cubicBezTo>
                    <a:pt x="532" y="35"/>
                    <a:pt x="459"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4334725" y="2538100"/>
              <a:ext cx="14425" cy="18150"/>
            </a:xfrm>
            <a:custGeom>
              <a:rect b="b" l="l" r="r" t="t"/>
              <a:pathLst>
                <a:path extrusionOk="0" h="726" w="577">
                  <a:moveTo>
                    <a:pt x="183" y="1"/>
                  </a:moveTo>
                  <a:cubicBezTo>
                    <a:pt x="62" y="1"/>
                    <a:pt x="1" y="193"/>
                    <a:pt x="1" y="305"/>
                  </a:cubicBezTo>
                  <a:cubicBezTo>
                    <a:pt x="1" y="320"/>
                    <a:pt x="1" y="366"/>
                    <a:pt x="15" y="411"/>
                  </a:cubicBezTo>
                  <a:lnTo>
                    <a:pt x="1" y="396"/>
                  </a:lnTo>
                  <a:lnTo>
                    <a:pt x="1" y="396"/>
                  </a:lnTo>
                  <a:cubicBezTo>
                    <a:pt x="15" y="427"/>
                    <a:pt x="31" y="472"/>
                    <a:pt x="46" y="518"/>
                  </a:cubicBezTo>
                  <a:cubicBezTo>
                    <a:pt x="84" y="632"/>
                    <a:pt x="144" y="725"/>
                    <a:pt x="233" y="725"/>
                  </a:cubicBezTo>
                  <a:cubicBezTo>
                    <a:pt x="250" y="725"/>
                    <a:pt x="269" y="722"/>
                    <a:pt x="288" y="714"/>
                  </a:cubicBezTo>
                  <a:cubicBezTo>
                    <a:pt x="304" y="714"/>
                    <a:pt x="319" y="714"/>
                    <a:pt x="334" y="700"/>
                  </a:cubicBezTo>
                  <a:cubicBezTo>
                    <a:pt x="577" y="609"/>
                    <a:pt x="501" y="184"/>
                    <a:pt x="319" y="63"/>
                  </a:cubicBezTo>
                  <a:cubicBezTo>
                    <a:pt x="304" y="47"/>
                    <a:pt x="288" y="47"/>
                    <a:pt x="274" y="33"/>
                  </a:cubicBezTo>
                  <a:cubicBezTo>
                    <a:pt x="241" y="10"/>
                    <a:pt x="211" y="1"/>
                    <a:pt x="1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4136500" y="2533050"/>
              <a:ext cx="18150" cy="24375"/>
            </a:xfrm>
            <a:custGeom>
              <a:rect b="b" l="l" r="r" t="t"/>
              <a:pathLst>
                <a:path extrusionOk="0" h="975" w="726">
                  <a:moveTo>
                    <a:pt x="374" y="1"/>
                  </a:moveTo>
                  <a:cubicBezTo>
                    <a:pt x="346" y="1"/>
                    <a:pt x="321" y="11"/>
                    <a:pt x="289" y="22"/>
                  </a:cubicBezTo>
                  <a:cubicBezTo>
                    <a:pt x="1" y="83"/>
                    <a:pt x="77" y="871"/>
                    <a:pt x="411" y="962"/>
                  </a:cubicBezTo>
                  <a:lnTo>
                    <a:pt x="425" y="962"/>
                  </a:lnTo>
                  <a:cubicBezTo>
                    <a:pt x="450" y="970"/>
                    <a:pt x="472" y="974"/>
                    <a:pt x="493" y="974"/>
                  </a:cubicBezTo>
                  <a:cubicBezTo>
                    <a:pt x="703" y="974"/>
                    <a:pt x="726" y="585"/>
                    <a:pt x="698" y="447"/>
                  </a:cubicBezTo>
                  <a:lnTo>
                    <a:pt x="698" y="431"/>
                  </a:lnTo>
                  <a:cubicBezTo>
                    <a:pt x="668" y="265"/>
                    <a:pt x="592" y="53"/>
                    <a:pt x="411" y="7"/>
                  </a:cubicBezTo>
                  <a:cubicBezTo>
                    <a:pt x="397" y="2"/>
                    <a:pt x="385" y="1"/>
                    <a:pt x="3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089750" y="2500000"/>
              <a:ext cx="20550" cy="22350"/>
            </a:xfrm>
            <a:custGeom>
              <a:rect b="b" l="l" r="r" t="t"/>
              <a:pathLst>
                <a:path extrusionOk="0" h="894" w="822">
                  <a:moveTo>
                    <a:pt x="386" y="1"/>
                  </a:moveTo>
                  <a:cubicBezTo>
                    <a:pt x="340" y="1"/>
                    <a:pt x="293" y="26"/>
                    <a:pt x="249" y="85"/>
                  </a:cubicBezTo>
                  <a:cubicBezTo>
                    <a:pt x="0" y="238"/>
                    <a:pt x="142" y="893"/>
                    <a:pt x="444" y="893"/>
                  </a:cubicBezTo>
                  <a:cubicBezTo>
                    <a:pt x="473" y="893"/>
                    <a:pt x="504" y="887"/>
                    <a:pt x="537" y="874"/>
                  </a:cubicBezTo>
                  <a:lnTo>
                    <a:pt x="583" y="829"/>
                  </a:lnTo>
                  <a:cubicBezTo>
                    <a:pt x="821" y="603"/>
                    <a:pt x="611" y="1"/>
                    <a:pt x="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4164650" y="2482975"/>
              <a:ext cx="10925" cy="12150"/>
            </a:xfrm>
            <a:custGeom>
              <a:rect b="b" l="l" r="r" t="t"/>
              <a:pathLst>
                <a:path extrusionOk="0" h="486" w="437">
                  <a:moveTo>
                    <a:pt x="118" y="0"/>
                  </a:moveTo>
                  <a:cubicBezTo>
                    <a:pt x="30" y="0"/>
                    <a:pt x="0" y="292"/>
                    <a:pt x="118" y="358"/>
                  </a:cubicBezTo>
                  <a:cubicBezTo>
                    <a:pt x="118" y="410"/>
                    <a:pt x="140" y="485"/>
                    <a:pt x="186" y="485"/>
                  </a:cubicBezTo>
                  <a:cubicBezTo>
                    <a:pt x="193" y="485"/>
                    <a:pt x="200" y="483"/>
                    <a:pt x="209" y="479"/>
                  </a:cubicBezTo>
                  <a:cubicBezTo>
                    <a:pt x="437" y="372"/>
                    <a:pt x="315" y="130"/>
                    <a:pt x="164" y="24"/>
                  </a:cubicBezTo>
                  <a:cubicBezTo>
                    <a:pt x="147" y="8"/>
                    <a:pt x="132" y="0"/>
                    <a:pt x="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4177875" y="2521125"/>
              <a:ext cx="15150" cy="20150"/>
            </a:xfrm>
            <a:custGeom>
              <a:rect b="b" l="l" r="r" t="t"/>
              <a:pathLst>
                <a:path extrusionOk="0" h="806" w="606">
                  <a:moveTo>
                    <a:pt x="284" y="1"/>
                  </a:moveTo>
                  <a:cubicBezTo>
                    <a:pt x="243" y="1"/>
                    <a:pt x="206" y="14"/>
                    <a:pt x="195" y="14"/>
                  </a:cubicBezTo>
                  <a:cubicBezTo>
                    <a:pt x="187" y="13"/>
                    <a:pt x="179" y="12"/>
                    <a:pt x="171" y="12"/>
                  </a:cubicBezTo>
                  <a:cubicBezTo>
                    <a:pt x="0" y="12"/>
                    <a:pt x="17" y="323"/>
                    <a:pt x="90" y="439"/>
                  </a:cubicBezTo>
                  <a:cubicBezTo>
                    <a:pt x="90" y="407"/>
                    <a:pt x="90" y="391"/>
                    <a:pt x="92" y="391"/>
                  </a:cubicBezTo>
                  <a:cubicBezTo>
                    <a:pt x="95" y="391"/>
                    <a:pt x="102" y="422"/>
                    <a:pt x="120" y="484"/>
                  </a:cubicBezTo>
                  <a:cubicBezTo>
                    <a:pt x="135" y="544"/>
                    <a:pt x="150" y="590"/>
                    <a:pt x="181" y="635"/>
                  </a:cubicBezTo>
                  <a:cubicBezTo>
                    <a:pt x="191" y="669"/>
                    <a:pt x="328" y="796"/>
                    <a:pt x="335" y="796"/>
                  </a:cubicBezTo>
                  <a:cubicBezTo>
                    <a:pt x="338" y="796"/>
                    <a:pt x="325" y="781"/>
                    <a:pt x="286" y="742"/>
                  </a:cubicBezTo>
                  <a:lnTo>
                    <a:pt x="286" y="742"/>
                  </a:lnTo>
                  <a:cubicBezTo>
                    <a:pt x="319" y="774"/>
                    <a:pt x="366" y="806"/>
                    <a:pt x="418" y="806"/>
                  </a:cubicBezTo>
                  <a:cubicBezTo>
                    <a:pt x="439" y="806"/>
                    <a:pt x="461" y="800"/>
                    <a:pt x="484" y="787"/>
                  </a:cubicBezTo>
                  <a:cubicBezTo>
                    <a:pt x="589" y="712"/>
                    <a:pt x="605" y="575"/>
                    <a:pt x="589" y="453"/>
                  </a:cubicBezTo>
                  <a:cubicBezTo>
                    <a:pt x="589" y="271"/>
                    <a:pt x="514" y="89"/>
                    <a:pt x="347" y="14"/>
                  </a:cubicBezTo>
                  <a:cubicBezTo>
                    <a:pt x="327" y="4"/>
                    <a:pt x="305" y="1"/>
                    <a:pt x="2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4457525" y="2181875"/>
              <a:ext cx="13275" cy="19475"/>
            </a:xfrm>
            <a:custGeom>
              <a:rect b="b" l="l" r="r" t="t"/>
              <a:pathLst>
                <a:path extrusionOk="0" h="779" w="531">
                  <a:moveTo>
                    <a:pt x="243" y="0"/>
                  </a:moveTo>
                  <a:cubicBezTo>
                    <a:pt x="204" y="0"/>
                    <a:pt x="163" y="26"/>
                    <a:pt x="122" y="92"/>
                  </a:cubicBezTo>
                  <a:cubicBezTo>
                    <a:pt x="1" y="258"/>
                    <a:pt x="46" y="698"/>
                    <a:pt x="304" y="773"/>
                  </a:cubicBezTo>
                  <a:cubicBezTo>
                    <a:pt x="318" y="777"/>
                    <a:pt x="332" y="779"/>
                    <a:pt x="344" y="779"/>
                  </a:cubicBezTo>
                  <a:cubicBezTo>
                    <a:pt x="439" y="779"/>
                    <a:pt x="489" y="684"/>
                    <a:pt x="516" y="577"/>
                  </a:cubicBezTo>
                  <a:cubicBezTo>
                    <a:pt x="531" y="547"/>
                    <a:pt x="531" y="516"/>
                    <a:pt x="531" y="456"/>
                  </a:cubicBezTo>
                  <a:cubicBezTo>
                    <a:pt x="531" y="440"/>
                    <a:pt x="531" y="410"/>
                    <a:pt x="516" y="379"/>
                  </a:cubicBezTo>
                  <a:cubicBezTo>
                    <a:pt x="516" y="319"/>
                    <a:pt x="500" y="274"/>
                    <a:pt x="500" y="258"/>
                  </a:cubicBezTo>
                  <a:cubicBezTo>
                    <a:pt x="470" y="167"/>
                    <a:pt x="409" y="92"/>
                    <a:pt x="334" y="46"/>
                  </a:cubicBezTo>
                  <a:cubicBezTo>
                    <a:pt x="307" y="18"/>
                    <a:pt x="276"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4416200" y="2228575"/>
              <a:ext cx="18025" cy="25075"/>
            </a:xfrm>
            <a:custGeom>
              <a:rect b="b" l="l" r="r" t="t"/>
              <a:pathLst>
                <a:path extrusionOk="0" h="1003" w="721">
                  <a:moveTo>
                    <a:pt x="382" y="1"/>
                  </a:moveTo>
                  <a:cubicBezTo>
                    <a:pt x="345" y="1"/>
                    <a:pt x="304" y="14"/>
                    <a:pt x="259" y="43"/>
                  </a:cubicBezTo>
                  <a:lnTo>
                    <a:pt x="229" y="73"/>
                  </a:lnTo>
                  <a:cubicBezTo>
                    <a:pt x="1" y="225"/>
                    <a:pt x="61" y="619"/>
                    <a:pt x="168" y="816"/>
                  </a:cubicBezTo>
                  <a:cubicBezTo>
                    <a:pt x="235" y="925"/>
                    <a:pt x="345" y="1002"/>
                    <a:pt x="447" y="1002"/>
                  </a:cubicBezTo>
                  <a:cubicBezTo>
                    <a:pt x="528" y="1002"/>
                    <a:pt x="606" y="953"/>
                    <a:pt x="653" y="831"/>
                  </a:cubicBezTo>
                  <a:cubicBezTo>
                    <a:pt x="653" y="816"/>
                    <a:pt x="653" y="785"/>
                    <a:pt x="668" y="771"/>
                  </a:cubicBezTo>
                  <a:cubicBezTo>
                    <a:pt x="721" y="598"/>
                    <a:pt x="635"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4441225" y="2237200"/>
              <a:ext cx="13125" cy="17425"/>
            </a:xfrm>
            <a:custGeom>
              <a:rect b="b" l="l" r="r" t="t"/>
              <a:pathLst>
                <a:path extrusionOk="0" h="697" w="525">
                  <a:moveTo>
                    <a:pt x="325" y="1"/>
                  </a:moveTo>
                  <a:cubicBezTo>
                    <a:pt x="304" y="1"/>
                    <a:pt x="282" y="10"/>
                    <a:pt x="259" y="32"/>
                  </a:cubicBezTo>
                  <a:cubicBezTo>
                    <a:pt x="122" y="153"/>
                    <a:pt x="0" y="335"/>
                    <a:pt x="91" y="531"/>
                  </a:cubicBezTo>
                  <a:cubicBezTo>
                    <a:pt x="122" y="592"/>
                    <a:pt x="137" y="622"/>
                    <a:pt x="182" y="653"/>
                  </a:cubicBezTo>
                  <a:cubicBezTo>
                    <a:pt x="216" y="683"/>
                    <a:pt x="247" y="696"/>
                    <a:pt x="275" y="696"/>
                  </a:cubicBezTo>
                  <a:cubicBezTo>
                    <a:pt x="385" y="696"/>
                    <a:pt x="450" y="501"/>
                    <a:pt x="485" y="440"/>
                  </a:cubicBezTo>
                  <a:cubicBezTo>
                    <a:pt x="525" y="350"/>
                    <a:pt x="452" y="1"/>
                    <a:pt x="3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390275" y="2285975"/>
              <a:ext cx="20975" cy="28050"/>
            </a:xfrm>
            <a:custGeom>
              <a:rect b="b" l="l" r="r" t="t"/>
              <a:pathLst>
                <a:path extrusionOk="0" h="1122" w="839">
                  <a:moveTo>
                    <a:pt x="277" y="1"/>
                  </a:moveTo>
                  <a:cubicBezTo>
                    <a:pt x="1" y="1"/>
                    <a:pt x="41" y="627"/>
                    <a:pt x="83" y="779"/>
                  </a:cubicBezTo>
                  <a:cubicBezTo>
                    <a:pt x="151" y="953"/>
                    <a:pt x="317" y="1121"/>
                    <a:pt x="469" y="1121"/>
                  </a:cubicBezTo>
                  <a:cubicBezTo>
                    <a:pt x="554" y="1121"/>
                    <a:pt x="635" y="1067"/>
                    <a:pt x="690" y="931"/>
                  </a:cubicBezTo>
                  <a:cubicBezTo>
                    <a:pt x="735" y="809"/>
                    <a:pt x="765" y="718"/>
                    <a:pt x="765" y="597"/>
                  </a:cubicBezTo>
                  <a:lnTo>
                    <a:pt x="765" y="536"/>
                  </a:lnTo>
                  <a:lnTo>
                    <a:pt x="811" y="308"/>
                  </a:lnTo>
                  <a:cubicBezTo>
                    <a:pt x="838" y="226"/>
                    <a:pt x="791" y="45"/>
                    <a:pt x="681" y="45"/>
                  </a:cubicBezTo>
                  <a:cubicBezTo>
                    <a:pt x="669" y="45"/>
                    <a:pt x="657" y="47"/>
                    <a:pt x="644" y="51"/>
                  </a:cubicBezTo>
                  <a:cubicBezTo>
                    <a:pt x="612" y="67"/>
                    <a:pt x="582" y="73"/>
                    <a:pt x="553" y="73"/>
                  </a:cubicBezTo>
                  <a:cubicBezTo>
                    <a:pt x="497" y="73"/>
                    <a:pt x="440" y="50"/>
                    <a:pt x="371" y="21"/>
                  </a:cubicBezTo>
                  <a:cubicBezTo>
                    <a:pt x="336" y="7"/>
                    <a:pt x="305" y="1"/>
                    <a:pt x="2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4351750" y="2262275"/>
              <a:ext cx="15200" cy="16675"/>
            </a:xfrm>
            <a:custGeom>
              <a:rect b="b" l="l" r="r" t="t"/>
              <a:pathLst>
                <a:path extrusionOk="0" h="667" w="608">
                  <a:moveTo>
                    <a:pt x="271" y="1"/>
                  </a:moveTo>
                  <a:cubicBezTo>
                    <a:pt x="68" y="1"/>
                    <a:pt x="1" y="638"/>
                    <a:pt x="305" y="650"/>
                  </a:cubicBezTo>
                  <a:cubicBezTo>
                    <a:pt x="335" y="666"/>
                    <a:pt x="365" y="666"/>
                    <a:pt x="396" y="666"/>
                  </a:cubicBezTo>
                  <a:cubicBezTo>
                    <a:pt x="400" y="666"/>
                    <a:pt x="405" y="666"/>
                    <a:pt x="410" y="666"/>
                  </a:cubicBezTo>
                  <a:cubicBezTo>
                    <a:pt x="607" y="666"/>
                    <a:pt x="592" y="360"/>
                    <a:pt x="517" y="241"/>
                  </a:cubicBezTo>
                  <a:cubicBezTo>
                    <a:pt x="487" y="211"/>
                    <a:pt x="456" y="165"/>
                    <a:pt x="442" y="135"/>
                  </a:cubicBezTo>
                  <a:cubicBezTo>
                    <a:pt x="379" y="39"/>
                    <a:pt x="321" y="1"/>
                    <a:pt x="2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4329700" y="2298300"/>
              <a:ext cx="12250" cy="19525"/>
            </a:xfrm>
            <a:custGeom>
              <a:rect b="b" l="l" r="r" t="t"/>
              <a:pathLst>
                <a:path extrusionOk="0" h="781" w="490">
                  <a:moveTo>
                    <a:pt x="155" y="1"/>
                  </a:moveTo>
                  <a:cubicBezTo>
                    <a:pt x="56" y="1"/>
                    <a:pt x="40" y="176"/>
                    <a:pt x="65" y="301"/>
                  </a:cubicBezTo>
                  <a:cubicBezTo>
                    <a:pt x="50" y="316"/>
                    <a:pt x="50" y="331"/>
                    <a:pt x="50" y="347"/>
                  </a:cubicBezTo>
                  <a:cubicBezTo>
                    <a:pt x="1" y="458"/>
                    <a:pt x="82" y="781"/>
                    <a:pt x="213" y="781"/>
                  </a:cubicBezTo>
                  <a:cubicBezTo>
                    <a:pt x="242" y="781"/>
                    <a:pt x="274" y="764"/>
                    <a:pt x="307" y="725"/>
                  </a:cubicBezTo>
                  <a:cubicBezTo>
                    <a:pt x="489" y="513"/>
                    <a:pt x="475" y="179"/>
                    <a:pt x="232" y="28"/>
                  </a:cubicBezTo>
                  <a:cubicBezTo>
                    <a:pt x="202" y="9"/>
                    <a:pt x="177" y="1"/>
                    <a:pt x="1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4525575" y="3035675"/>
              <a:ext cx="17625" cy="24425"/>
            </a:xfrm>
            <a:custGeom>
              <a:rect b="b" l="l" r="r" t="t"/>
              <a:pathLst>
                <a:path extrusionOk="0" h="977" w="705">
                  <a:moveTo>
                    <a:pt x="276" y="0"/>
                  </a:moveTo>
                  <a:cubicBezTo>
                    <a:pt x="197" y="0"/>
                    <a:pt x="123" y="49"/>
                    <a:pt x="83" y="171"/>
                  </a:cubicBezTo>
                  <a:cubicBezTo>
                    <a:pt x="83" y="186"/>
                    <a:pt x="68" y="216"/>
                    <a:pt x="52" y="232"/>
                  </a:cubicBezTo>
                  <a:cubicBezTo>
                    <a:pt x="0" y="389"/>
                    <a:pt x="83" y="976"/>
                    <a:pt x="322" y="976"/>
                  </a:cubicBezTo>
                  <a:cubicBezTo>
                    <a:pt x="360" y="976"/>
                    <a:pt x="401" y="962"/>
                    <a:pt x="447" y="929"/>
                  </a:cubicBezTo>
                  <a:cubicBezTo>
                    <a:pt x="462" y="929"/>
                    <a:pt x="477" y="913"/>
                    <a:pt x="493" y="899"/>
                  </a:cubicBezTo>
                  <a:cubicBezTo>
                    <a:pt x="705" y="747"/>
                    <a:pt x="659" y="367"/>
                    <a:pt x="538" y="186"/>
                  </a:cubicBezTo>
                  <a:cubicBezTo>
                    <a:pt x="479" y="77"/>
                    <a:pt x="374" y="0"/>
                    <a:pt x="2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type="title"/>
          </p:nvPr>
        </p:nvSpPr>
        <p:spPr>
          <a:xfrm>
            <a:off x="5182725" y="1472950"/>
            <a:ext cx="3204300" cy="1369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40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p4"/>
          <p:cNvSpPr txBox="1"/>
          <p:nvPr>
            <p:ph idx="1" type="body"/>
          </p:nvPr>
        </p:nvSpPr>
        <p:spPr>
          <a:xfrm>
            <a:off x="5182725" y="2808975"/>
            <a:ext cx="2841600" cy="925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ato"/>
              <a:buChar char="●"/>
              <a:defRPr sz="1400">
                <a:solidFill>
                  <a:schemeClr val="dk1"/>
                </a:solidFill>
                <a:latin typeface="Lato"/>
                <a:ea typeface="Lato"/>
                <a:cs typeface="Lato"/>
                <a:sym typeface="Lato"/>
              </a:defRPr>
            </a:lvl1pPr>
            <a:lvl2pPr indent="-317500" lvl="1" marL="914400">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2" name="Google Shape;82;p4"/>
          <p:cNvSpPr/>
          <p:nvPr/>
        </p:nvSpPr>
        <p:spPr>
          <a:xfrm>
            <a:off x="-9525" y="91450"/>
            <a:ext cx="3048014" cy="5061623"/>
          </a:xfrm>
          <a:custGeom>
            <a:rect b="b" l="l" r="r" t="t"/>
            <a:pathLst>
              <a:path extrusionOk="0" h="23566" w="14191">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10_4_2_2">
    <p:spTree>
      <p:nvGrpSpPr>
        <p:cNvPr id="552" name="Shape 552"/>
        <p:cNvGrpSpPr/>
        <p:nvPr/>
      </p:nvGrpSpPr>
      <p:grpSpPr>
        <a:xfrm>
          <a:off x="0" y="0"/>
          <a:ext cx="0" cy="0"/>
          <a:chOff x="0" y="0"/>
          <a:chExt cx="0" cy="0"/>
        </a:xfrm>
      </p:grpSpPr>
      <p:sp>
        <p:nvSpPr>
          <p:cNvPr id="553" name="Google Shape;553;p31"/>
          <p:cNvSpPr/>
          <p:nvPr/>
        </p:nvSpPr>
        <p:spPr>
          <a:xfrm>
            <a:off x="6945200" y="-9524"/>
            <a:ext cx="2208319" cy="1838320"/>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txBox="1"/>
          <p:nvPr>
            <p:ph type="title"/>
          </p:nvPr>
        </p:nvSpPr>
        <p:spPr>
          <a:xfrm>
            <a:off x="720575" y="439620"/>
            <a:ext cx="7701000" cy="95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7000">
                <a:solidFill>
                  <a:schemeClr val="accent1"/>
                </a:solidFill>
              </a:defRPr>
            </a:lvl1pPr>
            <a:lvl2pPr lvl="1" rtl="0" algn="ctr">
              <a:spcBef>
                <a:spcPts val="0"/>
              </a:spcBef>
              <a:spcAft>
                <a:spcPts val="0"/>
              </a:spcAft>
              <a:buNone/>
              <a:defRPr sz="7000">
                <a:solidFill>
                  <a:schemeClr val="accent1"/>
                </a:solidFill>
              </a:defRPr>
            </a:lvl2pPr>
            <a:lvl3pPr lvl="2" rtl="0" algn="ctr">
              <a:spcBef>
                <a:spcPts val="0"/>
              </a:spcBef>
              <a:spcAft>
                <a:spcPts val="0"/>
              </a:spcAft>
              <a:buNone/>
              <a:defRPr sz="7000">
                <a:solidFill>
                  <a:schemeClr val="accent1"/>
                </a:solidFill>
              </a:defRPr>
            </a:lvl3pPr>
            <a:lvl4pPr lvl="3" rtl="0" algn="ctr">
              <a:spcBef>
                <a:spcPts val="0"/>
              </a:spcBef>
              <a:spcAft>
                <a:spcPts val="0"/>
              </a:spcAft>
              <a:buNone/>
              <a:defRPr sz="7000">
                <a:solidFill>
                  <a:schemeClr val="accent1"/>
                </a:solidFill>
              </a:defRPr>
            </a:lvl4pPr>
            <a:lvl5pPr lvl="4" rtl="0" algn="ctr">
              <a:spcBef>
                <a:spcPts val="0"/>
              </a:spcBef>
              <a:spcAft>
                <a:spcPts val="0"/>
              </a:spcAft>
              <a:buNone/>
              <a:defRPr sz="7000">
                <a:solidFill>
                  <a:schemeClr val="accent1"/>
                </a:solidFill>
              </a:defRPr>
            </a:lvl5pPr>
            <a:lvl6pPr lvl="5" rtl="0" algn="ctr">
              <a:spcBef>
                <a:spcPts val="0"/>
              </a:spcBef>
              <a:spcAft>
                <a:spcPts val="0"/>
              </a:spcAft>
              <a:buNone/>
              <a:defRPr sz="7000">
                <a:solidFill>
                  <a:schemeClr val="accent1"/>
                </a:solidFill>
              </a:defRPr>
            </a:lvl6pPr>
            <a:lvl7pPr lvl="6" rtl="0" algn="ctr">
              <a:spcBef>
                <a:spcPts val="0"/>
              </a:spcBef>
              <a:spcAft>
                <a:spcPts val="0"/>
              </a:spcAft>
              <a:buNone/>
              <a:defRPr sz="7000">
                <a:solidFill>
                  <a:schemeClr val="accent1"/>
                </a:solidFill>
              </a:defRPr>
            </a:lvl7pPr>
            <a:lvl8pPr lvl="7" rtl="0" algn="ctr">
              <a:spcBef>
                <a:spcPts val="0"/>
              </a:spcBef>
              <a:spcAft>
                <a:spcPts val="0"/>
              </a:spcAft>
              <a:buNone/>
              <a:defRPr sz="7000">
                <a:solidFill>
                  <a:schemeClr val="accent1"/>
                </a:solidFill>
              </a:defRPr>
            </a:lvl8pPr>
            <a:lvl9pPr lvl="8" rtl="0" algn="ctr">
              <a:spcBef>
                <a:spcPts val="0"/>
              </a:spcBef>
              <a:spcAft>
                <a:spcPts val="0"/>
              </a:spcAft>
              <a:buNone/>
              <a:defRPr sz="7000">
                <a:solidFill>
                  <a:schemeClr val="accent1"/>
                </a:solidFill>
              </a:defRPr>
            </a:lvl9pPr>
          </a:lstStyle>
          <a:p/>
        </p:txBody>
      </p:sp>
      <p:sp>
        <p:nvSpPr>
          <p:cNvPr id="555" name="Google Shape;555;p31"/>
          <p:cNvSpPr/>
          <p:nvPr/>
        </p:nvSpPr>
        <p:spPr>
          <a:xfrm flipH="1" rot="-5400000">
            <a:off x="-178990" y="3179366"/>
            <a:ext cx="2152661" cy="1794682"/>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564613" y="422600"/>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31"/>
          <p:cNvGrpSpPr/>
          <p:nvPr/>
        </p:nvGrpSpPr>
        <p:grpSpPr>
          <a:xfrm>
            <a:off x="7792500" y="367788"/>
            <a:ext cx="827100" cy="724175"/>
            <a:chOff x="2049150" y="1998825"/>
            <a:chExt cx="827100" cy="724175"/>
          </a:xfrm>
        </p:grpSpPr>
        <p:sp>
          <p:nvSpPr>
            <p:cNvPr id="558" name="Google Shape;558;p31"/>
            <p:cNvSpPr/>
            <p:nvPr/>
          </p:nvSpPr>
          <p:spPr>
            <a:xfrm>
              <a:off x="2049150" y="2100350"/>
              <a:ext cx="124800" cy="170425"/>
            </a:xfrm>
            <a:custGeom>
              <a:rect b="b" l="l" r="r" t="t"/>
              <a:pathLst>
                <a:path extrusionOk="0" h="6817" w="4992">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2121875" y="2338650"/>
              <a:ext cx="83450" cy="230700"/>
            </a:xfrm>
            <a:custGeom>
              <a:rect b="b" l="l" r="r" t="t"/>
              <a:pathLst>
                <a:path extrusionOk="0" h="9228" w="3338">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2339325" y="2308275"/>
              <a:ext cx="83100" cy="130325"/>
            </a:xfrm>
            <a:custGeom>
              <a:rect b="b" l="l" r="r" t="t"/>
              <a:pathLst>
                <a:path extrusionOk="0" h="5213" w="3324">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2354650" y="2569500"/>
              <a:ext cx="70625" cy="123925"/>
            </a:xfrm>
            <a:custGeom>
              <a:rect b="b" l="l" r="r" t="t"/>
              <a:pathLst>
                <a:path extrusionOk="0" h="4957" w="2825">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2665900" y="2572175"/>
              <a:ext cx="65250" cy="150825"/>
            </a:xfrm>
            <a:custGeom>
              <a:rect b="b" l="l" r="r" t="t"/>
              <a:pathLst>
                <a:path extrusionOk="0" h="6033" w="261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2529000" y="2349000"/>
              <a:ext cx="62400" cy="163050"/>
            </a:xfrm>
            <a:custGeom>
              <a:rect b="b" l="l" r="r" t="t"/>
              <a:pathLst>
                <a:path extrusionOk="0" h="6522" w="2496">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2713675" y="2105325"/>
              <a:ext cx="84875" cy="126925"/>
            </a:xfrm>
            <a:custGeom>
              <a:rect b="b" l="l" r="r" t="t"/>
              <a:pathLst>
                <a:path extrusionOk="0" h="5077" w="3395">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2770000" y="2297300"/>
              <a:ext cx="60250" cy="131925"/>
            </a:xfrm>
            <a:custGeom>
              <a:rect b="b" l="l" r="r" t="t"/>
              <a:pathLst>
                <a:path extrusionOk="0" h="5277" w="241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2531150" y="2030300"/>
              <a:ext cx="81300" cy="180750"/>
            </a:xfrm>
            <a:custGeom>
              <a:rect b="b" l="l" r="r" t="t"/>
              <a:pathLst>
                <a:path extrusionOk="0" h="7230" w="3252">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2316525" y="1998825"/>
              <a:ext cx="69900" cy="124175"/>
            </a:xfrm>
            <a:custGeom>
              <a:rect b="b" l="l" r="r" t="t"/>
              <a:pathLst>
                <a:path extrusionOk="0" h="4967" w="2796">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2806700" y="2492850"/>
              <a:ext cx="69550" cy="124275"/>
            </a:xfrm>
            <a:custGeom>
              <a:rect b="b" l="l" r="r" t="t"/>
              <a:pathLst>
                <a:path extrusionOk="0" h="4971" w="2782">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2250200" y="2189475"/>
              <a:ext cx="69900" cy="124250"/>
            </a:xfrm>
            <a:custGeom>
              <a:rect b="b" l="l" r="r" t="t"/>
              <a:pathLst>
                <a:path extrusionOk="0" h="4970" w="2796">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31"/>
          <p:cNvSpPr/>
          <p:nvPr/>
        </p:nvSpPr>
        <p:spPr>
          <a:xfrm rot="-2700000">
            <a:off x="8356062" y="4445977"/>
            <a:ext cx="315522" cy="362622"/>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txBox="1"/>
          <p:nvPr>
            <p:ph idx="1" type="subTitle"/>
          </p:nvPr>
        </p:nvSpPr>
        <p:spPr>
          <a:xfrm>
            <a:off x="2362050" y="1653200"/>
            <a:ext cx="44196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2000">
                <a:solidFill>
                  <a:schemeClr val="accent4"/>
                </a:solidFill>
              </a:defRPr>
            </a:lvl1pPr>
            <a:lvl2pPr lvl="1" rtl="0" algn="ctr">
              <a:spcBef>
                <a:spcPts val="1600"/>
              </a:spcBef>
              <a:spcAft>
                <a:spcPts val="0"/>
              </a:spcAft>
              <a:buNone/>
              <a:defRPr b="1" sz="2000">
                <a:solidFill>
                  <a:schemeClr val="accent4"/>
                </a:solidFill>
              </a:defRPr>
            </a:lvl2pPr>
            <a:lvl3pPr lvl="2" rtl="0" algn="ctr">
              <a:spcBef>
                <a:spcPts val="1600"/>
              </a:spcBef>
              <a:spcAft>
                <a:spcPts val="0"/>
              </a:spcAft>
              <a:buNone/>
              <a:defRPr b="1" sz="2000">
                <a:solidFill>
                  <a:schemeClr val="accent4"/>
                </a:solidFill>
              </a:defRPr>
            </a:lvl3pPr>
            <a:lvl4pPr lvl="3" rtl="0" algn="ctr">
              <a:spcBef>
                <a:spcPts val="1600"/>
              </a:spcBef>
              <a:spcAft>
                <a:spcPts val="0"/>
              </a:spcAft>
              <a:buNone/>
              <a:defRPr b="1" sz="2000">
                <a:solidFill>
                  <a:schemeClr val="accent4"/>
                </a:solidFill>
              </a:defRPr>
            </a:lvl4pPr>
            <a:lvl5pPr lvl="4" rtl="0" algn="ctr">
              <a:spcBef>
                <a:spcPts val="1600"/>
              </a:spcBef>
              <a:spcAft>
                <a:spcPts val="0"/>
              </a:spcAft>
              <a:buNone/>
              <a:defRPr b="1" sz="2000">
                <a:solidFill>
                  <a:schemeClr val="accent4"/>
                </a:solidFill>
              </a:defRPr>
            </a:lvl5pPr>
            <a:lvl6pPr lvl="5" rtl="0" algn="ctr">
              <a:spcBef>
                <a:spcPts val="1600"/>
              </a:spcBef>
              <a:spcAft>
                <a:spcPts val="0"/>
              </a:spcAft>
              <a:buNone/>
              <a:defRPr b="1" sz="2000">
                <a:solidFill>
                  <a:schemeClr val="accent4"/>
                </a:solidFill>
              </a:defRPr>
            </a:lvl6pPr>
            <a:lvl7pPr lvl="6" rtl="0" algn="ctr">
              <a:spcBef>
                <a:spcPts val="1600"/>
              </a:spcBef>
              <a:spcAft>
                <a:spcPts val="0"/>
              </a:spcAft>
              <a:buNone/>
              <a:defRPr b="1" sz="2000">
                <a:solidFill>
                  <a:schemeClr val="accent4"/>
                </a:solidFill>
              </a:defRPr>
            </a:lvl7pPr>
            <a:lvl8pPr lvl="7" rtl="0" algn="ctr">
              <a:spcBef>
                <a:spcPts val="1600"/>
              </a:spcBef>
              <a:spcAft>
                <a:spcPts val="0"/>
              </a:spcAft>
              <a:buNone/>
              <a:defRPr b="1" sz="2000">
                <a:solidFill>
                  <a:schemeClr val="accent4"/>
                </a:solidFill>
              </a:defRPr>
            </a:lvl8pPr>
            <a:lvl9pPr lvl="8" rtl="0" algn="ctr">
              <a:spcBef>
                <a:spcPts val="1600"/>
              </a:spcBef>
              <a:spcAft>
                <a:spcPts val="1600"/>
              </a:spcAft>
              <a:buNone/>
              <a:defRPr b="1" sz="2000">
                <a:solidFill>
                  <a:schemeClr val="accent4"/>
                </a:solidFill>
              </a:defRPr>
            </a:lvl9pPr>
          </a:lstStyle>
          <a:p/>
        </p:txBody>
      </p:sp>
      <p:sp>
        <p:nvSpPr>
          <p:cNvPr id="572" name="Google Shape;572;p31"/>
          <p:cNvSpPr txBox="1"/>
          <p:nvPr>
            <p:ph idx="2" type="subTitle"/>
          </p:nvPr>
        </p:nvSpPr>
        <p:spPr>
          <a:xfrm>
            <a:off x="3328425" y="2034050"/>
            <a:ext cx="2487000" cy="59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dk1"/>
                </a:solidFill>
                <a:latin typeface="Lato"/>
                <a:ea typeface="Lato"/>
                <a:cs typeface="Lato"/>
                <a:sym typeface="Lato"/>
              </a:defRPr>
            </a:lvl1pPr>
            <a:lvl2pPr lvl="1" rtl="0" algn="ctr">
              <a:spcBef>
                <a:spcPts val="1600"/>
              </a:spcBef>
              <a:spcAft>
                <a:spcPts val="0"/>
              </a:spcAft>
              <a:buNone/>
              <a:defRPr sz="1400">
                <a:solidFill>
                  <a:schemeClr val="dk1"/>
                </a:solidFill>
                <a:latin typeface="Lato"/>
                <a:ea typeface="Lato"/>
                <a:cs typeface="Lato"/>
                <a:sym typeface="Lato"/>
              </a:defRPr>
            </a:lvl2pPr>
            <a:lvl3pPr lvl="2" rtl="0" algn="ctr">
              <a:spcBef>
                <a:spcPts val="1600"/>
              </a:spcBef>
              <a:spcAft>
                <a:spcPts val="0"/>
              </a:spcAft>
              <a:buNone/>
              <a:defRPr sz="1400">
                <a:solidFill>
                  <a:schemeClr val="dk1"/>
                </a:solidFill>
                <a:latin typeface="Lato"/>
                <a:ea typeface="Lato"/>
                <a:cs typeface="Lato"/>
                <a:sym typeface="Lato"/>
              </a:defRPr>
            </a:lvl3pPr>
            <a:lvl4pPr lvl="3" rtl="0" algn="ctr">
              <a:spcBef>
                <a:spcPts val="1600"/>
              </a:spcBef>
              <a:spcAft>
                <a:spcPts val="0"/>
              </a:spcAft>
              <a:buNone/>
              <a:defRPr sz="1400">
                <a:solidFill>
                  <a:schemeClr val="dk1"/>
                </a:solidFill>
                <a:latin typeface="Lato"/>
                <a:ea typeface="Lato"/>
                <a:cs typeface="Lato"/>
                <a:sym typeface="Lato"/>
              </a:defRPr>
            </a:lvl4pPr>
            <a:lvl5pPr lvl="4" rtl="0" algn="ctr">
              <a:spcBef>
                <a:spcPts val="1600"/>
              </a:spcBef>
              <a:spcAft>
                <a:spcPts val="0"/>
              </a:spcAft>
              <a:buNone/>
              <a:defRPr sz="1400">
                <a:solidFill>
                  <a:schemeClr val="dk1"/>
                </a:solidFill>
                <a:latin typeface="Lato"/>
                <a:ea typeface="Lato"/>
                <a:cs typeface="Lato"/>
                <a:sym typeface="Lato"/>
              </a:defRPr>
            </a:lvl5pPr>
            <a:lvl6pPr lvl="5" rtl="0" algn="ctr">
              <a:spcBef>
                <a:spcPts val="1600"/>
              </a:spcBef>
              <a:spcAft>
                <a:spcPts val="0"/>
              </a:spcAft>
              <a:buNone/>
              <a:defRPr sz="1400">
                <a:solidFill>
                  <a:schemeClr val="dk1"/>
                </a:solidFill>
                <a:latin typeface="Lato"/>
                <a:ea typeface="Lato"/>
                <a:cs typeface="Lato"/>
                <a:sym typeface="Lato"/>
              </a:defRPr>
            </a:lvl6pPr>
            <a:lvl7pPr lvl="6" rtl="0" algn="ctr">
              <a:spcBef>
                <a:spcPts val="1600"/>
              </a:spcBef>
              <a:spcAft>
                <a:spcPts val="0"/>
              </a:spcAft>
              <a:buNone/>
              <a:defRPr sz="1400">
                <a:solidFill>
                  <a:schemeClr val="dk1"/>
                </a:solidFill>
                <a:latin typeface="Lato"/>
                <a:ea typeface="Lato"/>
                <a:cs typeface="Lato"/>
                <a:sym typeface="Lato"/>
              </a:defRPr>
            </a:lvl7pPr>
            <a:lvl8pPr lvl="7" rtl="0" algn="ctr">
              <a:spcBef>
                <a:spcPts val="1600"/>
              </a:spcBef>
              <a:spcAft>
                <a:spcPts val="0"/>
              </a:spcAft>
              <a:buNone/>
              <a:defRPr sz="1400">
                <a:solidFill>
                  <a:schemeClr val="dk1"/>
                </a:solidFill>
                <a:latin typeface="Lato"/>
                <a:ea typeface="Lato"/>
                <a:cs typeface="Lato"/>
                <a:sym typeface="Lato"/>
              </a:defRPr>
            </a:lvl8pPr>
            <a:lvl9pPr lvl="8" rtl="0" algn="ctr">
              <a:spcBef>
                <a:spcPts val="1600"/>
              </a:spcBef>
              <a:spcAft>
                <a:spcPts val="1600"/>
              </a:spcAft>
              <a:buNone/>
              <a:defRPr sz="1400">
                <a:solidFill>
                  <a:schemeClr val="dk1"/>
                </a:solidFill>
                <a:latin typeface="Lato"/>
                <a:ea typeface="Lato"/>
                <a:cs typeface="Lato"/>
                <a:sym typeface="Lato"/>
              </a:defRPr>
            </a:lvl9pPr>
          </a:lstStyle>
          <a:p/>
        </p:txBody>
      </p:sp>
      <p:sp>
        <p:nvSpPr>
          <p:cNvPr id="573" name="Google Shape;573;p31"/>
          <p:cNvSpPr txBox="1"/>
          <p:nvPr/>
        </p:nvSpPr>
        <p:spPr>
          <a:xfrm>
            <a:off x="2056650" y="3733500"/>
            <a:ext cx="5030700" cy="549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Clr>
                <a:schemeClr val="dk1"/>
              </a:buClr>
              <a:buSzPts val="1100"/>
              <a:buFont typeface="Arial"/>
              <a:buNone/>
            </a:pPr>
            <a:r>
              <a:rPr lang="en" sz="1200">
                <a:solidFill>
                  <a:schemeClr val="dk1"/>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val="tx"/>
                    </a:ext>
                  </a:extLst>
                </a:hlinkClick>
              </a:rPr>
              <a:t>Freepik</a:t>
            </a:r>
            <a:r>
              <a:rPr lang="en" sz="1200">
                <a:solidFill>
                  <a:schemeClr val="dk1"/>
                </a:solidFill>
                <a:latin typeface="Lato"/>
                <a:ea typeface="Lato"/>
                <a:cs typeface="Lato"/>
                <a:sym typeface="Lato"/>
              </a:rPr>
              <a:t> </a:t>
            </a:r>
            <a:endParaRPr sz="1500">
              <a:solidFill>
                <a:schemeClr val="dk2"/>
              </a:solidFill>
              <a:latin typeface="Lato"/>
              <a:ea typeface="Lato"/>
              <a:cs typeface="Lato"/>
              <a:sym typeface="Lato"/>
            </a:endParaRPr>
          </a:p>
        </p:txBody>
      </p:sp>
      <p:sp>
        <p:nvSpPr>
          <p:cNvPr id="574" name="Google Shape;574;p31"/>
          <p:cNvSpPr txBox="1"/>
          <p:nvPr>
            <p:ph idx="3" type="subTitle"/>
          </p:nvPr>
        </p:nvSpPr>
        <p:spPr>
          <a:xfrm>
            <a:off x="1377725" y="4283400"/>
            <a:ext cx="6388500" cy="28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200">
                <a:solidFill>
                  <a:schemeClr val="dk1"/>
                </a:solidFill>
                <a:latin typeface="Lato"/>
                <a:ea typeface="Lato"/>
                <a:cs typeface="Lato"/>
                <a:sym typeface="Lato"/>
              </a:defRPr>
            </a:lvl1pPr>
            <a:lvl2pPr lvl="1" rtl="0" algn="ctr">
              <a:spcBef>
                <a:spcPts val="1600"/>
              </a:spcBef>
              <a:spcAft>
                <a:spcPts val="0"/>
              </a:spcAft>
              <a:buNone/>
              <a:defRPr b="1" sz="1200">
                <a:solidFill>
                  <a:schemeClr val="dk1"/>
                </a:solidFill>
                <a:latin typeface="Lato"/>
                <a:ea typeface="Lato"/>
                <a:cs typeface="Lato"/>
                <a:sym typeface="Lato"/>
              </a:defRPr>
            </a:lvl2pPr>
            <a:lvl3pPr lvl="2" rtl="0" algn="ctr">
              <a:spcBef>
                <a:spcPts val="1600"/>
              </a:spcBef>
              <a:spcAft>
                <a:spcPts val="0"/>
              </a:spcAft>
              <a:buNone/>
              <a:defRPr b="1" sz="1200">
                <a:solidFill>
                  <a:schemeClr val="dk1"/>
                </a:solidFill>
                <a:latin typeface="Lato"/>
                <a:ea typeface="Lato"/>
                <a:cs typeface="Lato"/>
                <a:sym typeface="Lato"/>
              </a:defRPr>
            </a:lvl3pPr>
            <a:lvl4pPr lvl="3" rtl="0" algn="ctr">
              <a:spcBef>
                <a:spcPts val="1600"/>
              </a:spcBef>
              <a:spcAft>
                <a:spcPts val="0"/>
              </a:spcAft>
              <a:buNone/>
              <a:defRPr b="1" sz="1200">
                <a:solidFill>
                  <a:schemeClr val="dk1"/>
                </a:solidFill>
                <a:latin typeface="Lato"/>
                <a:ea typeface="Lato"/>
                <a:cs typeface="Lato"/>
                <a:sym typeface="Lato"/>
              </a:defRPr>
            </a:lvl4pPr>
            <a:lvl5pPr lvl="4" rtl="0" algn="ctr">
              <a:spcBef>
                <a:spcPts val="1600"/>
              </a:spcBef>
              <a:spcAft>
                <a:spcPts val="0"/>
              </a:spcAft>
              <a:buNone/>
              <a:defRPr b="1" sz="1200">
                <a:solidFill>
                  <a:schemeClr val="dk1"/>
                </a:solidFill>
                <a:latin typeface="Lato"/>
                <a:ea typeface="Lato"/>
                <a:cs typeface="Lato"/>
                <a:sym typeface="Lato"/>
              </a:defRPr>
            </a:lvl5pPr>
            <a:lvl6pPr lvl="5" rtl="0" algn="ctr">
              <a:spcBef>
                <a:spcPts val="1600"/>
              </a:spcBef>
              <a:spcAft>
                <a:spcPts val="0"/>
              </a:spcAft>
              <a:buNone/>
              <a:defRPr b="1" sz="1200">
                <a:solidFill>
                  <a:schemeClr val="dk1"/>
                </a:solidFill>
                <a:latin typeface="Lato"/>
                <a:ea typeface="Lato"/>
                <a:cs typeface="Lato"/>
                <a:sym typeface="Lato"/>
              </a:defRPr>
            </a:lvl6pPr>
            <a:lvl7pPr lvl="6" rtl="0" algn="ctr">
              <a:spcBef>
                <a:spcPts val="1600"/>
              </a:spcBef>
              <a:spcAft>
                <a:spcPts val="0"/>
              </a:spcAft>
              <a:buNone/>
              <a:defRPr b="1" sz="1200">
                <a:solidFill>
                  <a:schemeClr val="dk1"/>
                </a:solidFill>
                <a:latin typeface="Lato"/>
                <a:ea typeface="Lato"/>
                <a:cs typeface="Lato"/>
                <a:sym typeface="Lato"/>
              </a:defRPr>
            </a:lvl7pPr>
            <a:lvl8pPr lvl="7" rtl="0" algn="ctr">
              <a:spcBef>
                <a:spcPts val="1600"/>
              </a:spcBef>
              <a:spcAft>
                <a:spcPts val="0"/>
              </a:spcAft>
              <a:buNone/>
              <a:defRPr b="1" sz="1200">
                <a:solidFill>
                  <a:schemeClr val="dk1"/>
                </a:solidFill>
                <a:latin typeface="Lato"/>
                <a:ea typeface="Lato"/>
                <a:cs typeface="Lato"/>
                <a:sym typeface="Lato"/>
              </a:defRPr>
            </a:lvl8pPr>
            <a:lvl9pPr lvl="8" rtl="0" algn="ctr">
              <a:spcBef>
                <a:spcPts val="1600"/>
              </a:spcBef>
              <a:spcAft>
                <a:spcPts val="1600"/>
              </a:spcAft>
              <a:buNone/>
              <a:defRPr b="1" sz="1200">
                <a:solidFill>
                  <a:schemeClr val="dk1"/>
                </a:solidFill>
                <a:latin typeface="Lato"/>
                <a:ea typeface="Lato"/>
                <a:cs typeface="Lato"/>
                <a:sym typeface="Lato"/>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s 1">
  <p:cSld name="TITLE_AND_BODY_1_1">
    <p:spTree>
      <p:nvGrpSpPr>
        <p:cNvPr id="575" name="Shape 575"/>
        <p:cNvGrpSpPr/>
        <p:nvPr/>
      </p:nvGrpSpPr>
      <p:grpSpPr>
        <a:xfrm>
          <a:off x="0" y="0"/>
          <a:ext cx="0" cy="0"/>
          <a:chOff x="0" y="0"/>
          <a:chExt cx="0" cy="0"/>
        </a:xfrm>
      </p:grpSpPr>
      <p:sp>
        <p:nvSpPr>
          <p:cNvPr id="576" name="Google Shape;576;p32"/>
          <p:cNvSpPr/>
          <p:nvPr/>
        </p:nvSpPr>
        <p:spPr>
          <a:xfrm flipH="1">
            <a:off x="-12" y="-9575"/>
            <a:ext cx="1945187" cy="161927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32"/>
          <p:cNvGrpSpPr/>
          <p:nvPr/>
        </p:nvGrpSpPr>
        <p:grpSpPr>
          <a:xfrm flipH="1" rot="10800000">
            <a:off x="8232755" y="-389196"/>
            <a:ext cx="1084571" cy="1857380"/>
            <a:chOff x="6126610" y="324750"/>
            <a:chExt cx="3026990" cy="4828125"/>
          </a:xfrm>
        </p:grpSpPr>
        <p:sp>
          <p:nvSpPr>
            <p:cNvPr id="578" name="Google Shape;578;p32"/>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2"/>
          <p:cNvSpPr/>
          <p:nvPr/>
        </p:nvSpPr>
        <p:spPr>
          <a:xfrm>
            <a:off x="6757075" y="4756534"/>
            <a:ext cx="1596237" cy="393601"/>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2" name="Google Shape;582;p32"/>
          <p:cNvSpPr txBox="1"/>
          <p:nvPr>
            <p:ph idx="1" type="body"/>
          </p:nvPr>
        </p:nvSpPr>
        <p:spPr>
          <a:xfrm>
            <a:off x="713225" y="2804350"/>
            <a:ext cx="3613500" cy="161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Lato"/>
              <a:buChar char="●"/>
              <a:defRPr sz="1300">
                <a:solidFill>
                  <a:schemeClr val="dk1"/>
                </a:solidFill>
                <a:latin typeface="Lato"/>
                <a:ea typeface="Lato"/>
                <a:cs typeface="Lato"/>
                <a:sym typeface="Lato"/>
              </a:defRPr>
            </a:lvl1pPr>
            <a:lvl2pPr indent="-304800" lvl="1" marL="914400" rtl="0">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rtl="0">
              <a:spcBef>
                <a:spcPts val="1600"/>
              </a:spcBef>
              <a:spcAft>
                <a:spcPts val="1600"/>
              </a:spcAft>
              <a:buClr>
                <a:schemeClr val="dk1"/>
              </a:buClr>
              <a:buSzPts val="1200"/>
              <a:buFont typeface="Lato"/>
              <a:buChar char="■"/>
              <a:defRPr sz="1200">
                <a:solidFill>
                  <a:schemeClr val="dk1"/>
                </a:solidFill>
                <a:latin typeface="Lato"/>
                <a:ea typeface="Lato"/>
                <a:cs typeface="Lato"/>
                <a:sym typeface="Lato"/>
              </a:defRPr>
            </a:lvl9pPr>
          </a:lstStyle>
          <a:p/>
        </p:txBody>
      </p:sp>
      <p:sp>
        <p:nvSpPr>
          <p:cNvPr id="583" name="Google Shape;583;p32"/>
          <p:cNvSpPr txBox="1"/>
          <p:nvPr>
            <p:ph idx="2" type="body"/>
          </p:nvPr>
        </p:nvSpPr>
        <p:spPr>
          <a:xfrm>
            <a:off x="4706598" y="2804350"/>
            <a:ext cx="3613500" cy="161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Lato"/>
              <a:buChar char="●"/>
              <a:defRPr sz="1300">
                <a:solidFill>
                  <a:schemeClr val="dk1"/>
                </a:solidFill>
                <a:latin typeface="Lato"/>
                <a:ea typeface="Lato"/>
                <a:cs typeface="Lato"/>
                <a:sym typeface="Lato"/>
              </a:defRPr>
            </a:lvl1pPr>
            <a:lvl2pPr indent="-304800" lvl="1" marL="914400" rtl="0">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rtl="0">
              <a:spcBef>
                <a:spcPts val="160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rtl="0">
              <a:spcBef>
                <a:spcPts val="1600"/>
              </a:spcBef>
              <a:spcAft>
                <a:spcPts val="160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
    <p:spTree>
      <p:nvGrpSpPr>
        <p:cNvPr id="584" name="Shape 584"/>
        <p:cNvGrpSpPr/>
        <p:nvPr/>
      </p:nvGrpSpPr>
      <p:grpSpPr>
        <a:xfrm>
          <a:off x="0" y="0"/>
          <a:ext cx="0" cy="0"/>
          <a:chOff x="0" y="0"/>
          <a:chExt cx="0" cy="0"/>
        </a:xfrm>
      </p:grpSpPr>
      <p:sp>
        <p:nvSpPr>
          <p:cNvPr id="585" name="Google Shape;585;p33"/>
          <p:cNvSpPr/>
          <p:nvPr/>
        </p:nvSpPr>
        <p:spPr>
          <a:xfrm>
            <a:off x="6364375" y="4452598"/>
            <a:ext cx="2802246" cy="690902"/>
          </a:xfrm>
          <a:custGeom>
            <a:rect b="b" l="l" r="r" t="t"/>
            <a:pathLst>
              <a:path extrusionOk="0" h="2411" w="9779">
                <a:moveTo>
                  <a:pt x="6366" y="1"/>
                </a:moveTo>
                <a:cubicBezTo>
                  <a:pt x="6132" y="1"/>
                  <a:pt x="5911" y="64"/>
                  <a:pt x="5716" y="213"/>
                </a:cubicBezTo>
                <a:cubicBezTo>
                  <a:pt x="4336" y="1258"/>
                  <a:pt x="4760" y="1956"/>
                  <a:pt x="4033" y="2289"/>
                </a:cubicBezTo>
                <a:cubicBezTo>
                  <a:pt x="3871" y="2363"/>
                  <a:pt x="3719" y="2393"/>
                  <a:pt x="3574" y="2393"/>
                </a:cubicBezTo>
                <a:cubicBezTo>
                  <a:pt x="3064" y="2393"/>
                  <a:pt x="2634" y="2033"/>
                  <a:pt x="2138" y="1986"/>
                </a:cubicBezTo>
                <a:cubicBezTo>
                  <a:pt x="2022" y="1975"/>
                  <a:pt x="1894" y="1969"/>
                  <a:pt x="1761" y="1969"/>
                </a:cubicBezTo>
                <a:cubicBezTo>
                  <a:pt x="1165" y="1969"/>
                  <a:pt x="446" y="2089"/>
                  <a:pt x="0" y="2411"/>
                </a:cubicBezTo>
                <a:lnTo>
                  <a:pt x="9779" y="2411"/>
                </a:lnTo>
                <a:cubicBezTo>
                  <a:pt x="9779" y="2411"/>
                  <a:pt x="7806"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33"/>
          <p:cNvGrpSpPr/>
          <p:nvPr/>
        </p:nvGrpSpPr>
        <p:grpSpPr>
          <a:xfrm rot="-5400000">
            <a:off x="163980" y="3575045"/>
            <a:ext cx="1547625" cy="1046475"/>
            <a:chOff x="3738975" y="1747175"/>
            <a:chExt cx="1547625" cy="1046475"/>
          </a:xfrm>
        </p:grpSpPr>
        <p:sp>
          <p:nvSpPr>
            <p:cNvPr id="587" name="Google Shape;587;p33"/>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33"/>
          <p:cNvSpPr/>
          <p:nvPr/>
        </p:nvSpPr>
        <p:spPr>
          <a:xfrm flipH="1" rot="10800000">
            <a:off x="-11303" y="-16967"/>
            <a:ext cx="1048608" cy="1746535"/>
          </a:xfrm>
          <a:custGeom>
            <a:rect b="b" l="l" r="r" t="t"/>
            <a:pathLst>
              <a:path extrusionOk="0" h="23566" w="14191">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rot="-5400000">
            <a:off x="7303770" y="-746358"/>
            <a:ext cx="1116510" cy="2609205"/>
          </a:xfrm>
          <a:custGeom>
            <a:rect b="b" l="l" r="r" t="t"/>
            <a:pathLst>
              <a:path extrusionOk="0" h="34437" w="14736">
                <a:moveTo>
                  <a:pt x="11662" y="0"/>
                </a:moveTo>
                <a:cubicBezTo>
                  <a:pt x="10698" y="0"/>
                  <a:pt x="9527" y="497"/>
                  <a:pt x="8990" y="903"/>
                </a:cubicBezTo>
                <a:cubicBezTo>
                  <a:pt x="7974" y="1677"/>
                  <a:pt x="7352" y="2934"/>
                  <a:pt x="7352" y="4208"/>
                </a:cubicBezTo>
                <a:cubicBezTo>
                  <a:pt x="7368" y="5406"/>
                  <a:pt x="7898" y="6528"/>
                  <a:pt x="8369" y="7634"/>
                </a:cubicBezTo>
                <a:cubicBezTo>
                  <a:pt x="8990" y="9059"/>
                  <a:pt x="9551" y="10545"/>
                  <a:pt x="9778" y="12076"/>
                </a:cubicBezTo>
                <a:cubicBezTo>
                  <a:pt x="9990" y="13623"/>
                  <a:pt x="9869" y="15260"/>
                  <a:pt x="9157" y="16639"/>
                </a:cubicBezTo>
                <a:cubicBezTo>
                  <a:pt x="8035" y="18852"/>
                  <a:pt x="5700" y="20111"/>
                  <a:pt x="3760" y="21642"/>
                </a:cubicBezTo>
                <a:cubicBezTo>
                  <a:pt x="2531" y="22628"/>
                  <a:pt x="1410" y="23780"/>
                  <a:pt x="758" y="25205"/>
                </a:cubicBezTo>
                <a:cubicBezTo>
                  <a:pt x="122" y="26630"/>
                  <a:pt x="0" y="28358"/>
                  <a:pt x="742" y="29737"/>
                </a:cubicBezTo>
                <a:cubicBezTo>
                  <a:pt x="1122" y="30434"/>
                  <a:pt x="1698" y="31071"/>
                  <a:pt x="1789" y="31859"/>
                </a:cubicBezTo>
                <a:cubicBezTo>
                  <a:pt x="1834" y="32391"/>
                  <a:pt x="1652" y="32951"/>
                  <a:pt x="1850" y="33436"/>
                </a:cubicBezTo>
                <a:cubicBezTo>
                  <a:pt x="2032" y="33891"/>
                  <a:pt x="2501" y="34164"/>
                  <a:pt x="2972" y="34255"/>
                </a:cubicBezTo>
                <a:cubicBezTo>
                  <a:pt x="3093" y="34285"/>
                  <a:pt x="3198" y="34285"/>
                  <a:pt x="3320" y="34301"/>
                </a:cubicBezTo>
                <a:lnTo>
                  <a:pt x="3320" y="34437"/>
                </a:lnTo>
                <a:lnTo>
                  <a:pt x="14736" y="34437"/>
                </a:lnTo>
                <a:lnTo>
                  <a:pt x="14736" y="39"/>
                </a:lnTo>
                <a:lnTo>
                  <a:pt x="12098" y="39"/>
                </a:lnTo>
                <a:cubicBezTo>
                  <a:pt x="11960" y="12"/>
                  <a:pt x="11813" y="0"/>
                  <a:pt x="116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
    <p:spTree>
      <p:nvGrpSpPr>
        <p:cNvPr id="614" name="Shape 614"/>
        <p:cNvGrpSpPr/>
        <p:nvPr/>
      </p:nvGrpSpPr>
      <p:grpSpPr>
        <a:xfrm>
          <a:off x="0" y="0"/>
          <a:ext cx="0" cy="0"/>
          <a:chOff x="0" y="0"/>
          <a:chExt cx="0" cy="0"/>
        </a:xfrm>
      </p:grpSpPr>
      <p:sp>
        <p:nvSpPr>
          <p:cNvPr id="615" name="Google Shape;615;p34"/>
          <p:cNvSpPr/>
          <p:nvPr/>
        </p:nvSpPr>
        <p:spPr>
          <a:xfrm flipH="1">
            <a:off x="-12" y="-9575"/>
            <a:ext cx="1945187" cy="161927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34"/>
          <p:cNvGrpSpPr/>
          <p:nvPr/>
        </p:nvGrpSpPr>
        <p:grpSpPr>
          <a:xfrm flipH="1" rot="10800000">
            <a:off x="8068692" y="-9534"/>
            <a:ext cx="1084571" cy="1857380"/>
            <a:chOff x="6126610" y="324750"/>
            <a:chExt cx="3026990" cy="4828125"/>
          </a:xfrm>
        </p:grpSpPr>
        <p:sp>
          <p:nvSpPr>
            <p:cNvPr id="617" name="Google Shape;617;p34"/>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4"/>
          <p:cNvSpPr/>
          <p:nvPr/>
        </p:nvSpPr>
        <p:spPr>
          <a:xfrm>
            <a:off x="437500" y="4756534"/>
            <a:ext cx="1596237" cy="393601"/>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4"/>
          <p:cNvSpPr/>
          <p:nvPr/>
        </p:nvSpPr>
        <p:spPr>
          <a:xfrm rot="-7377703">
            <a:off x="8098092" y="285133"/>
            <a:ext cx="442657" cy="50873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4"/>
          <p:cNvSpPr/>
          <p:nvPr/>
        </p:nvSpPr>
        <p:spPr>
          <a:xfrm rot="494550">
            <a:off x="8128424" y="4056111"/>
            <a:ext cx="875942" cy="896388"/>
          </a:xfrm>
          <a:custGeom>
            <a:rect b="b" l="l" r="r" t="t"/>
            <a:pathLst>
              <a:path extrusionOk="0" h="31478" w="30760">
                <a:moveTo>
                  <a:pt x="7036" y="1"/>
                </a:moveTo>
                <a:cubicBezTo>
                  <a:pt x="6440" y="1"/>
                  <a:pt x="5843" y="74"/>
                  <a:pt x="5249" y="244"/>
                </a:cubicBezTo>
                <a:cubicBezTo>
                  <a:pt x="1341" y="1357"/>
                  <a:pt x="885" y="7445"/>
                  <a:pt x="543" y="10639"/>
                </a:cubicBezTo>
                <a:cubicBezTo>
                  <a:pt x="1" y="15931"/>
                  <a:pt x="300" y="21235"/>
                  <a:pt x="43" y="26525"/>
                </a:cubicBezTo>
                <a:cubicBezTo>
                  <a:pt x="29" y="26626"/>
                  <a:pt x="58" y="26697"/>
                  <a:pt x="100" y="26740"/>
                </a:cubicBezTo>
                <a:cubicBezTo>
                  <a:pt x="72" y="28265"/>
                  <a:pt x="286" y="29735"/>
                  <a:pt x="1056" y="30818"/>
                </a:cubicBezTo>
                <a:cubicBezTo>
                  <a:pt x="1386" y="31288"/>
                  <a:pt x="1856" y="31477"/>
                  <a:pt x="2403" y="31477"/>
                </a:cubicBezTo>
                <a:cubicBezTo>
                  <a:pt x="4365" y="31477"/>
                  <a:pt x="7310" y="29039"/>
                  <a:pt x="8257" y="28337"/>
                </a:cubicBezTo>
                <a:cubicBezTo>
                  <a:pt x="11565" y="25913"/>
                  <a:pt x="14774" y="23546"/>
                  <a:pt x="18225" y="21306"/>
                </a:cubicBezTo>
                <a:cubicBezTo>
                  <a:pt x="20365" y="19937"/>
                  <a:pt x="22432" y="18469"/>
                  <a:pt x="24485" y="16971"/>
                </a:cubicBezTo>
                <a:cubicBezTo>
                  <a:pt x="25940" y="15902"/>
                  <a:pt x="27594" y="14704"/>
                  <a:pt x="28407" y="13050"/>
                </a:cubicBezTo>
                <a:cubicBezTo>
                  <a:pt x="30760" y="8187"/>
                  <a:pt x="23302" y="5920"/>
                  <a:pt x="20207" y="4522"/>
                </a:cubicBezTo>
                <a:cubicBezTo>
                  <a:pt x="17484" y="3296"/>
                  <a:pt x="14660" y="2226"/>
                  <a:pt x="11865" y="1157"/>
                </a:cubicBezTo>
                <a:cubicBezTo>
                  <a:pt x="10325" y="559"/>
                  <a:pt x="8685" y="1"/>
                  <a:pt x="7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5"/>
          <p:cNvSpPr/>
          <p:nvPr/>
        </p:nvSpPr>
        <p:spPr>
          <a:xfrm>
            <a:off x="5786775" y="-125"/>
            <a:ext cx="33573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5"/>
          <p:cNvGrpSpPr/>
          <p:nvPr/>
        </p:nvGrpSpPr>
        <p:grpSpPr>
          <a:xfrm>
            <a:off x="4293528" y="-11045"/>
            <a:ext cx="3237366" cy="5163680"/>
            <a:chOff x="6126610" y="324750"/>
            <a:chExt cx="3026990" cy="4828125"/>
          </a:xfrm>
        </p:grpSpPr>
        <p:sp>
          <p:nvSpPr>
            <p:cNvPr id="86" name="Google Shape;86;p5"/>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6553200" y="5019675"/>
              <a:ext cx="2600400" cy="133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5"/>
          <p:cNvSpPr txBox="1"/>
          <p:nvPr>
            <p:ph type="title"/>
          </p:nvPr>
        </p:nvSpPr>
        <p:spPr>
          <a:xfrm>
            <a:off x="722375" y="2741900"/>
            <a:ext cx="335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5"/>
          <p:cNvSpPr txBox="1"/>
          <p:nvPr>
            <p:ph idx="1" type="body"/>
          </p:nvPr>
        </p:nvSpPr>
        <p:spPr>
          <a:xfrm>
            <a:off x="1019050" y="3347075"/>
            <a:ext cx="2843400" cy="1109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400">
                <a:solidFill>
                  <a:schemeClr val="dk1"/>
                </a:solidFill>
                <a:latin typeface="Lato"/>
                <a:ea typeface="Lato"/>
                <a:cs typeface="Lato"/>
                <a:sym typeface="Lato"/>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0" name="Google Shape;90;p5"/>
          <p:cNvSpPr txBox="1"/>
          <p:nvPr>
            <p:ph idx="2" type="title"/>
          </p:nvPr>
        </p:nvSpPr>
        <p:spPr>
          <a:xfrm>
            <a:off x="5228375" y="2741900"/>
            <a:ext cx="3193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5"/>
          <p:cNvSpPr txBox="1"/>
          <p:nvPr>
            <p:ph idx="3" type="body"/>
          </p:nvPr>
        </p:nvSpPr>
        <p:spPr>
          <a:xfrm>
            <a:off x="5403325" y="3347075"/>
            <a:ext cx="2843400" cy="1109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sz="1400">
                <a:solidFill>
                  <a:schemeClr val="dk1"/>
                </a:solidFill>
                <a:latin typeface="Lato"/>
                <a:ea typeface="Lato"/>
                <a:cs typeface="Lato"/>
                <a:sym typeface="Lato"/>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p:nvPr/>
        </p:nvSpPr>
        <p:spPr>
          <a:xfrm>
            <a:off x="7198501" y="-9523"/>
            <a:ext cx="1955056" cy="1627490"/>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txBox="1"/>
          <p:nvPr>
            <p:ph type="title"/>
          </p:nvPr>
        </p:nvSpPr>
        <p:spPr>
          <a:xfrm>
            <a:off x="311700" y="419531"/>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4000">
                <a:solidFill>
                  <a:srgbClr val="E9528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 name="Google Shape;95;p6"/>
          <p:cNvSpPr/>
          <p:nvPr/>
        </p:nvSpPr>
        <p:spPr>
          <a:xfrm>
            <a:off x="-366725" y="3860273"/>
            <a:ext cx="2973510" cy="1423463"/>
          </a:xfrm>
          <a:custGeom>
            <a:rect b="b" l="l" r="r" t="t"/>
            <a:pathLst>
              <a:path extrusionOk="0" h="46890" w="70329">
                <a:moveTo>
                  <a:pt x="1" y="1"/>
                </a:moveTo>
                <a:lnTo>
                  <a:pt x="1" y="46890"/>
                </a:lnTo>
                <a:lnTo>
                  <a:pt x="70328" y="46890"/>
                </a:lnTo>
                <a:lnTo>
                  <a:pt x="70328" y="43918"/>
                </a:lnTo>
                <a:cubicBezTo>
                  <a:pt x="69797" y="43873"/>
                  <a:pt x="69282" y="43813"/>
                  <a:pt x="68766" y="43706"/>
                </a:cubicBezTo>
                <a:cubicBezTo>
                  <a:pt x="64673" y="42933"/>
                  <a:pt x="61156" y="40417"/>
                  <a:pt x="57366" y="38689"/>
                </a:cubicBezTo>
                <a:cubicBezTo>
                  <a:pt x="53315" y="36823"/>
                  <a:pt x="48865" y="35859"/>
                  <a:pt x="44409" y="35859"/>
                </a:cubicBezTo>
                <a:cubicBezTo>
                  <a:pt x="43796" y="35859"/>
                  <a:pt x="43182" y="35877"/>
                  <a:pt x="42570" y="35914"/>
                </a:cubicBezTo>
                <a:cubicBezTo>
                  <a:pt x="39295" y="36111"/>
                  <a:pt x="36067" y="36823"/>
                  <a:pt x="32792" y="36945"/>
                </a:cubicBezTo>
                <a:cubicBezTo>
                  <a:pt x="32513" y="36955"/>
                  <a:pt x="32233" y="36960"/>
                  <a:pt x="31952" y="36960"/>
                </a:cubicBezTo>
                <a:cubicBezTo>
                  <a:pt x="28922" y="36960"/>
                  <a:pt x="25827" y="36333"/>
                  <a:pt x="23468" y="34474"/>
                </a:cubicBezTo>
                <a:cubicBezTo>
                  <a:pt x="20285" y="31958"/>
                  <a:pt x="19057" y="27667"/>
                  <a:pt x="18663" y="23620"/>
                </a:cubicBezTo>
                <a:cubicBezTo>
                  <a:pt x="18269" y="19571"/>
                  <a:pt x="18481" y="15418"/>
                  <a:pt x="17359" y="11506"/>
                </a:cubicBezTo>
                <a:cubicBezTo>
                  <a:pt x="16070" y="7019"/>
                  <a:pt x="12933" y="3077"/>
                  <a:pt x="8824" y="880"/>
                </a:cubicBezTo>
                <a:cubicBezTo>
                  <a:pt x="8187" y="546"/>
                  <a:pt x="7550" y="258"/>
                  <a:pt x="68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6"/>
          <p:cNvGrpSpPr/>
          <p:nvPr/>
        </p:nvGrpSpPr>
        <p:grpSpPr>
          <a:xfrm>
            <a:off x="7966025" y="508775"/>
            <a:ext cx="827100" cy="724175"/>
            <a:chOff x="2049150" y="1998825"/>
            <a:chExt cx="827100" cy="724175"/>
          </a:xfrm>
        </p:grpSpPr>
        <p:sp>
          <p:nvSpPr>
            <p:cNvPr id="97" name="Google Shape;97;p6"/>
            <p:cNvSpPr/>
            <p:nvPr/>
          </p:nvSpPr>
          <p:spPr>
            <a:xfrm>
              <a:off x="2049150" y="2100350"/>
              <a:ext cx="124800" cy="170425"/>
            </a:xfrm>
            <a:custGeom>
              <a:rect b="b" l="l" r="r" t="t"/>
              <a:pathLst>
                <a:path extrusionOk="0" h="6817" w="4992">
                  <a:moveTo>
                    <a:pt x="4264" y="0"/>
                  </a:moveTo>
                  <a:cubicBezTo>
                    <a:pt x="4203" y="0"/>
                    <a:pt x="4142" y="7"/>
                    <a:pt x="4079" y="22"/>
                  </a:cubicBezTo>
                  <a:cubicBezTo>
                    <a:pt x="4022" y="50"/>
                    <a:pt x="3964" y="64"/>
                    <a:pt x="3907" y="92"/>
                  </a:cubicBezTo>
                  <a:cubicBezTo>
                    <a:pt x="3793" y="164"/>
                    <a:pt x="3708" y="250"/>
                    <a:pt x="3636" y="349"/>
                  </a:cubicBezTo>
                  <a:lnTo>
                    <a:pt x="2909" y="1376"/>
                  </a:lnTo>
                  <a:cubicBezTo>
                    <a:pt x="2666" y="1718"/>
                    <a:pt x="2424" y="2060"/>
                    <a:pt x="2196" y="2417"/>
                  </a:cubicBezTo>
                  <a:cubicBezTo>
                    <a:pt x="1968" y="2760"/>
                    <a:pt x="1725" y="3116"/>
                    <a:pt x="1512" y="3458"/>
                  </a:cubicBezTo>
                  <a:lnTo>
                    <a:pt x="827" y="4528"/>
                  </a:lnTo>
                  <a:cubicBezTo>
                    <a:pt x="613" y="4884"/>
                    <a:pt x="399" y="5241"/>
                    <a:pt x="185" y="5612"/>
                  </a:cubicBezTo>
                  <a:lnTo>
                    <a:pt x="99" y="5739"/>
                  </a:lnTo>
                  <a:cubicBezTo>
                    <a:pt x="57" y="5825"/>
                    <a:pt x="29" y="5911"/>
                    <a:pt x="14" y="6011"/>
                  </a:cubicBezTo>
                  <a:cubicBezTo>
                    <a:pt x="0" y="6097"/>
                    <a:pt x="0" y="6196"/>
                    <a:pt x="29" y="6296"/>
                  </a:cubicBezTo>
                  <a:cubicBezTo>
                    <a:pt x="57" y="6382"/>
                    <a:pt x="99" y="6467"/>
                    <a:pt x="156" y="6538"/>
                  </a:cubicBezTo>
                  <a:cubicBezTo>
                    <a:pt x="213" y="6610"/>
                    <a:pt x="285" y="6681"/>
                    <a:pt x="371" y="6724"/>
                  </a:cubicBezTo>
                  <a:cubicBezTo>
                    <a:pt x="428" y="6738"/>
                    <a:pt x="485" y="6766"/>
                    <a:pt x="542" y="6795"/>
                  </a:cubicBezTo>
                  <a:cubicBezTo>
                    <a:pt x="599" y="6809"/>
                    <a:pt x="660" y="6816"/>
                    <a:pt x="722" y="6816"/>
                  </a:cubicBezTo>
                  <a:cubicBezTo>
                    <a:pt x="784" y="6816"/>
                    <a:pt x="848" y="6809"/>
                    <a:pt x="913" y="6795"/>
                  </a:cubicBezTo>
                  <a:cubicBezTo>
                    <a:pt x="970" y="6766"/>
                    <a:pt x="1027" y="6738"/>
                    <a:pt x="1084" y="6724"/>
                  </a:cubicBezTo>
                  <a:cubicBezTo>
                    <a:pt x="1198" y="6652"/>
                    <a:pt x="1284" y="6567"/>
                    <a:pt x="1341" y="6467"/>
                  </a:cubicBezTo>
                  <a:cubicBezTo>
                    <a:pt x="1554" y="6097"/>
                    <a:pt x="1768" y="5739"/>
                    <a:pt x="1997" y="5384"/>
                  </a:cubicBezTo>
                  <a:cubicBezTo>
                    <a:pt x="2210" y="5026"/>
                    <a:pt x="2438" y="4671"/>
                    <a:pt x="2666" y="4313"/>
                  </a:cubicBezTo>
                  <a:cubicBezTo>
                    <a:pt x="2894" y="3957"/>
                    <a:pt x="3123" y="3615"/>
                    <a:pt x="3351" y="3258"/>
                  </a:cubicBezTo>
                  <a:cubicBezTo>
                    <a:pt x="3579" y="2916"/>
                    <a:pt x="3822" y="2574"/>
                    <a:pt x="4064" y="2218"/>
                  </a:cubicBezTo>
                  <a:cubicBezTo>
                    <a:pt x="4307" y="1875"/>
                    <a:pt x="4549" y="1533"/>
                    <a:pt x="4792" y="1205"/>
                  </a:cubicBezTo>
                  <a:lnTo>
                    <a:pt x="4877" y="1077"/>
                  </a:lnTo>
                  <a:cubicBezTo>
                    <a:pt x="4934" y="991"/>
                    <a:pt x="4963" y="906"/>
                    <a:pt x="4963" y="805"/>
                  </a:cubicBezTo>
                  <a:cubicBezTo>
                    <a:pt x="4991" y="720"/>
                    <a:pt x="4991" y="621"/>
                    <a:pt x="4963" y="520"/>
                  </a:cubicBezTo>
                  <a:cubicBezTo>
                    <a:pt x="4934" y="435"/>
                    <a:pt x="4891" y="349"/>
                    <a:pt x="4834" y="278"/>
                  </a:cubicBezTo>
                  <a:cubicBezTo>
                    <a:pt x="4777" y="206"/>
                    <a:pt x="4706" y="136"/>
                    <a:pt x="4620" y="92"/>
                  </a:cubicBezTo>
                  <a:cubicBezTo>
                    <a:pt x="4563" y="64"/>
                    <a:pt x="4506" y="50"/>
                    <a:pt x="4449" y="22"/>
                  </a:cubicBezTo>
                  <a:cubicBezTo>
                    <a:pt x="4385" y="7"/>
                    <a:pt x="4324" y="0"/>
                    <a:pt x="42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2121875" y="2338650"/>
              <a:ext cx="83450" cy="230700"/>
            </a:xfrm>
            <a:custGeom>
              <a:rect b="b" l="l" r="r" t="t"/>
              <a:pathLst>
                <a:path extrusionOk="0" h="9228" w="3338">
                  <a:moveTo>
                    <a:pt x="2596" y="1"/>
                  </a:moveTo>
                  <a:cubicBezTo>
                    <a:pt x="2467" y="1"/>
                    <a:pt x="2353" y="44"/>
                    <a:pt x="2239" y="101"/>
                  </a:cubicBezTo>
                  <a:cubicBezTo>
                    <a:pt x="2082" y="200"/>
                    <a:pt x="1953" y="343"/>
                    <a:pt x="1911" y="529"/>
                  </a:cubicBezTo>
                  <a:cubicBezTo>
                    <a:pt x="1782" y="1042"/>
                    <a:pt x="1668" y="1541"/>
                    <a:pt x="1540" y="2054"/>
                  </a:cubicBezTo>
                  <a:cubicBezTo>
                    <a:pt x="1426" y="2554"/>
                    <a:pt x="1297" y="3067"/>
                    <a:pt x="1183" y="3566"/>
                  </a:cubicBezTo>
                  <a:cubicBezTo>
                    <a:pt x="1055" y="4079"/>
                    <a:pt x="941" y="4579"/>
                    <a:pt x="812" y="5092"/>
                  </a:cubicBezTo>
                  <a:cubicBezTo>
                    <a:pt x="698" y="5591"/>
                    <a:pt x="571" y="6104"/>
                    <a:pt x="457" y="6604"/>
                  </a:cubicBezTo>
                  <a:cubicBezTo>
                    <a:pt x="328" y="7117"/>
                    <a:pt x="214" y="7616"/>
                    <a:pt x="86" y="8129"/>
                  </a:cubicBezTo>
                  <a:cubicBezTo>
                    <a:pt x="71" y="8186"/>
                    <a:pt x="57" y="8243"/>
                    <a:pt x="42" y="8315"/>
                  </a:cubicBezTo>
                  <a:cubicBezTo>
                    <a:pt x="0" y="8500"/>
                    <a:pt x="14" y="8699"/>
                    <a:pt x="114" y="8871"/>
                  </a:cubicBezTo>
                  <a:cubicBezTo>
                    <a:pt x="157" y="8942"/>
                    <a:pt x="228" y="9013"/>
                    <a:pt x="299" y="9070"/>
                  </a:cubicBezTo>
                  <a:cubicBezTo>
                    <a:pt x="371" y="9127"/>
                    <a:pt x="457" y="9171"/>
                    <a:pt x="542" y="9199"/>
                  </a:cubicBezTo>
                  <a:cubicBezTo>
                    <a:pt x="613" y="9199"/>
                    <a:pt x="670" y="9213"/>
                    <a:pt x="742" y="9228"/>
                  </a:cubicBezTo>
                  <a:cubicBezTo>
                    <a:pt x="870" y="9228"/>
                    <a:pt x="984" y="9184"/>
                    <a:pt x="1098" y="9127"/>
                  </a:cubicBezTo>
                  <a:cubicBezTo>
                    <a:pt x="1255" y="9028"/>
                    <a:pt x="1383" y="8871"/>
                    <a:pt x="1426" y="8699"/>
                  </a:cubicBezTo>
                  <a:cubicBezTo>
                    <a:pt x="1554" y="8186"/>
                    <a:pt x="1668" y="7688"/>
                    <a:pt x="1797" y="7174"/>
                  </a:cubicBezTo>
                  <a:cubicBezTo>
                    <a:pt x="1911" y="6675"/>
                    <a:pt x="2039" y="6161"/>
                    <a:pt x="2153" y="5663"/>
                  </a:cubicBezTo>
                  <a:cubicBezTo>
                    <a:pt x="2282" y="5149"/>
                    <a:pt x="2396" y="4650"/>
                    <a:pt x="2524" y="4136"/>
                  </a:cubicBezTo>
                  <a:cubicBezTo>
                    <a:pt x="2638" y="3638"/>
                    <a:pt x="2767" y="3124"/>
                    <a:pt x="2881" y="2625"/>
                  </a:cubicBezTo>
                  <a:cubicBezTo>
                    <a:pt x="3009" y="2111"/>
                    <a:pt x="3123" y="1613"/>
                    <a:pt x="3252" y="1099"/>
                  </a:cubicBezTo>
                  <a:cubicBezTo>
                    <a:pt x="3265" y="1042"/>
                    <a:pt x="3280" y="970"/>
                    <a:pt x="3294" y="913"/>
                  </a:cubicBezTo>
                  <a:cubicBezTo>
                    <a:pt x="3337" y="729"/>
                    <a:pt x="3322" y="529"/>
                    <a:pt x="3223" y="358"/>
                  </a:cubicBezTo>
                  <a:cubicBezTo>
                    <a:pt x="3180" y="272"/>
                    <a:pt x="3109" y="215"/>
                    <a:pt x="3037" y="158"/>
                  </a:cubicBezTo>
                  <a:cubicBezTo>
                    <a:pt x="2966" y="101"/>
                    <a:pt x="2881" y="58"/>
                    <a:pt x="2795" y="29"/>
                  </a:cubicBezTo>
                  <a:cubicBezTo>
                    <a:pt x="2723" y="16"/>
                    <a:pt x="2666" y="16"/>
                    <a:pt x="25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2339325" y="2308275"/>
              <a:ext cx="83100" cy="130325"/>
            </a:xfrm>
            <a:custGeom>
              <a:rect b="b" l="l" r="r" t="t"/>
              <a:pathLst>
                <a:path extrusionOk="0" h="5213" w="3324">
                  <a:moveTo>
                    <a:pt x="2510" y="0"/>
                  </a:moveTo>
                  <a:cubicBezTo>
                    <a:pt x="2439" y="0"/>
                    <a:pt x="2368" y="11"/>
                    <a:pt x="2296" y="33"/>
                  </a:cubicBezTo>
                  <a:cubicBezTo>
                    <a:pt x="2239" y="61"/>
                    <a:pt x="2169" y="75"/>
                    <a:pt x="2112" y="103"/>
                  </a:cubicBezTo>
                  <a:cubicBezTo>
                    <a:pt x="1997" y="175"/>
                    <a:pt x="1897" y="275"/>
                    <a:pt x="1826" y="389"/>
                  </a:cubicBezTo>
                  <a:cubicBezTo>
                    <a:pt x="1598" y="860"/>
                    <a:pt x="1384" y="1330"/>
                    <a:pt x="1156" y="1801"/>
                  </a:cubicBezTo>
                  <a:cubicBezTo>
                    <a:pt x="942" y="2271"/>
                    <a:pt x="714" y="2742"/>
                    <a:pt x="500" y="3212"/>
                  </a:cubicBezTo>
                  <a:cubicBezTo>
                    <a:pt x="372" y="3484"/>
                    <a:pt x="243" y="3740"/>
                    <a:pt x="129" y="4011"/>
                  </a:cubicBezTo>
                  <a:cubicBezTo>
                    <a:pt x="72" y="4096"/>
                    <a:pt x="30" y="4197"/>
                    <a:pt x="30" y="4311"/>
                  </a:cubicBezTo>
                  <a:cubicBezTo>
                    <a:pt x="1" y="4410"/>
                    <a:pt x="15" y="4524"/>
                    <a:pt x="43" y="4624"/>
                  </a:cubicBezTo>
                  <a:cubicBezTo>
                    <a:pt x="72" y="4724"/>
                    <a:pt x="115" y="4824"/>
                    <a:pt x="186" y="4895"/>
                  </a:cubicBezTo>
                  <a:cubicBezTo>
                    <a:pt x="243" y="4980"/>
                    <a:pt x="315" y="5052"/>
                    <a:pt x="414" y="5095"/>
                  </a:cubicBezTo>
                  <a:cubicBezTo>
                    <a:pt x="471" y="5123"/>
                    <a:pt x="543" y="5152"/>
                    <a:pt x="600" y="5180"/>
                  </a:cubicBezTo>
                  <a:cubicBezTo>
                    <a:pt x="671" y="5202"/>
                    <a:pt x="743" y="5213"/>
                    <a:pt x="814" y="5213"/>
                  </a:cubicBezTo>
                  <a:cubicBezTo>
                    <a:pt x="885" y="5213"/>
                    <a:pt x="956" y="5202"/>
                    <a:pt x="1028" y="5180"/>
                  </a:cubicBezTo>
                  <a:cubicBezTo>
                    <a:pt x="1085" y="5152"/>
                    <a:pt x="1156" y="5123"/>
                    <a:pt x="1213" y="5095"/>
                  </a:cubicBezTo>
                  <a:cubicBezTo>
                    <a:pt x="1327" y="5024"/>
                    <a:pt x="1427" y="4938"/>
                    <a:pt x="1498" y="4809"/>
                  </a:cubicBezTo>
                  <a:cubicBezTo>
                    <a:pt x="1726" y="4339"/>
                    <a:pt x="1940" y="3868"/>
                    <a:pt x="2169" y="3398"/>
                  </a:cubicBezTo>
                  <a:cubicBezTo>
                    <a:pt x="2382" y="2927"/>
                    <a:pt x="2610" y="2457"/>
                    <a:pt x="2825" y="1986"/>
                  </a:cubicBezTo>
                  <a:cubicBezTo>
                    <a:pt x="2952" y="1729"/>
                    <a:pt x="3081" y="1459"/>
                    <a:pt x="3195" y="1202"/>
                  </a:cubicBezTo>
                  <a:cubicBezTo>
                    <a:pt x="3266" y="1102"/>
                    <a:pt x="3295" y="1002"/>
                    <a:pt x="3295" y="902"/>
                  </a:cubicBezTo>
                  <a:cubicBezTo>
                    <a:pt x="3323" y="803"/>
                    <a:pt x="3309" y="689"/>
                    <a:pt x="3281" y="588"/>
                  </a:cubicBezTo>
                  <a:cubicBezTo>
                    <a:pt x="3252" y="474"/>
                    <a:pt x="3209" y="389"/>
                    <a:pt x="3138" y="318"/>
                  </a:cubicBezTo>
                  <a:cubicBezTo>
                    <a:pt x="3081" y="232"/>
                    <a:pt x="3009" y="160"/>
                    <a:pt x="2910" y="103"/>
                  </a:cubicBezTo>
                  <a:cubicBezTo>
                    <a:pt x="2853" y="75"/>
                    <a:pt x="2796" y="61"/>
                    <a:pt x="2724" y="33"/>
                  </a:cubicBezTo>
                  <a:cubicBezTo>
                    <a:pt x="2653" y="11"/>
                    <a:pt x="2582" y="0"/>
                    <a:pt x="25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2354650" y="2569500"/>
              <a:ext cx="70625" cy="123925"/>
            </a:xfrm>
            <a:custGeom>
              <a:rect b="b" l="l" r="r" t="t"/>
              <a:pathLst>
                <a:path extrusionOk="0" h="4957" w="2825">
                  <a:moveTo>
                    <a:pt x="2081" y="2399"/>
                  </a:moveTo>
                  <a:cubicBezTo>
                    <a:pt x="2074" y="2415"/>
                    <a:pt x="2067" y="2431"/>
                    <a:pt x="2060" y="2447"/>
                  </a:cubicBezTo>
                  <a:lnTo>
                    <a:pt x="2060" y="2447"/>
                  </a:lnTo>
                  <a:cubicBezTo>
                    <a:pt x="2068" y="2431"/>
                    <a:pt x="2075" y="2415"/>
                    <a:pt x="2081" y="2399"/>
                  </a:cubicBezTo>
                  <a:close/>
                  <a:moveTo>
                    <a:pt x="2104" y="1"/>
                  </a:moveTo>
                  <a:cubicBezTo>
                    <a:pt x="2040" y="1"/>
                    <a:pt x="1976" y="8"/>
                    <a:pt x="1912" y="22"/>
                  </a:cubicBezTo>
                  <a:cubicBezTo>
                    <a:pt x="1854" y="51"/>
                    <a:pt x="1797" y="79"/>
                    <a:pt x="1740" y="93"/>
                  </a:cubicBezTo>
                  <a:cubicBezTo>
                    <a:pt x="1626" y="165"/>
                    <a:pt x="1541" y="250"/>
                    <a:pt x="1484" y="350"/>
                  </a:cubicBezTo>
                  <a:cubicBezTo>
                    <a:pt x="1242" y="792"/>
                    <a:pt x="1027" y="1234"/>
                    <a:pt x="828" y="1690"/>
                  </a:cubicBezTo>
                  <a:cubicBezTo>
                    <a:pt x="614" y="2203"/>
                    <a:pt x="415" y="2717"/>
                    <a:pt x="257" y="3245"/>
                  </a:cubicBezTo>
                  <a:cubicBezTo>
                    <a:pt x="172" y="3502"/>
                    <a:pt x="101" y="3772"/>
                    <a:pt x="29" y="4044"/>
                  </a:cubicBezTo>
                  <a:cubicBezTo>
                    <a:pt x="1" y="4143"/>
                    <a:pt x="1" y="4243"/>
                    <a:pt x="15" y="4329"/>
                  </a:cubicBezTo>
                  <a:cubicBezTo>
                    <a:pt x="29" y="4428"/>
                    <a:pt x="58" y="4514"/>
                    <a:pt x="101" y="4599"/>
                  </a:cubicBezTo>
                  <a:cubicBezTo>
                    <a:pt x="158" y="4685"/>
                    <a:pt x="215" y="4757"/>
                    <a:pt x="286" y="4799"/>
                  </a:cubicBezTo>
                  <a:cubicBezTo>
                    <a:pt x="358" y="4871"/>
                    <a:pt x="443" y="4913"/>
                    <a:pt x="529" y="4928"/>
                  </a:cubicBezTo>
                  <a:cubicBezTo>
                    <a:pt x="600" y="4941"/>
                    <a:pt x="657" y="4941"/>
                    <a:pt x="728" y="4956"/>
                  </a:cubicBezTo>
                  <a:cubicBezTo>
                    <a:pt x="856" y="4956"/>
                    <a:pt x="970" y="4928"/>
                    <a:pt x="1084" y="4856"/>
                  </a:cubicBezTo>
                  <a:cubicBezTo>
                    <a:pt x="1141" y="4827"/>
                    <a:pt x="1185" y="4785"/>
                    <a:pt x="1242" y="4742"/>
                  </a:cubicBezTo>
                  <a:cubicBezTo>
                    <a:pt x="1327" y="4656"/>
                    <a:pt x="1384" y="4557"/>
                    <a:pt x="1413" y="4428"/>
                  </a:cubicBezTo>
                  <a:cubicBezTo>
                    <a:pt x="1484" y="4143"/>
                    <a:pt x="1569" y="3858"/>
                    <a:pt x="1655" y="3572"/>
                  </a:cubicBezTo>
                  <a:cubicBezTo>
                    <a:pt x="1740" y="3302"/>
                    <a:pt x="1841" y="3017"/>
                    <a:pt x="1940" y="2745"/>
                  </a:cubicBezTo>
                  <a:cubicBezTo>
                    <a:pt x="1977" y="2645"/>
                    <a:pt x="2019" y="2544"/>
                    <a:pt x="2060" y="2447"/>
                  </a:cubicBezTo>
                  <a:lnTo>
                    <a:pt x="2060" y="2447"/>
                  </a:lnTo>
                  <a:cubicBezTo>
                    <a:pt x="2058" y="2452"/>
                    <a:pt x="2056" y="2456"/>
                    <a:pt x="2054" y="2460"/>
                  </a:cubicBezTo>
                  <a:cubicBezTo>
                    <a:pt x="2064" y="2436"/>
                    <a:pt x="2074" y="2413"/>
                    <a:pt x="2084" y="2389"/>
                  </a:cubicBezTo>
                  <a:lnTo>
                    <a:pt x="2084" y="2389"/>
                  </a:lnTo>
                  <a:cubicBezTo>
                    <a:pt x="2083" y="2392"/>
                    <a:pt x="2082" y="2395"/>
                    <a:pt x="2081" y="2399"/>
                  </a:cubicBezTo>
                  <a:lnTo>
                    <a:pt x="2081" y="2399"/>
                  </a:lnTo>
                  <a:cubicBezTo>
                    <a:pt x="2085" y="2388"/>
                    <a:pt x="2089" y="2378"/>
                    <a:pt x="2094" y="2368"/>
                  </a:cubicBezTo>
                  <a:lnTo>
                    <a:pt x="2094" y="2368"/>
                  </a:lnTo>
                  <a:cubicBezTo>
                    <a:pt x="2240" y="2030"/>
                    <a:pt x="2398" y="1704"/>
                    <a:pt x="2567" y="1376"/>
                  </a:cubicBezTo>
                  <a:cubicBezTo>
                    <a:pt x="2611" y="1277"/>
                    <a:pt x="2668" y="1177"/>
                    <a:pt x="2725" y="1077"/>
                  </a:cubicBezTo>
                  <a:cubicBezTo>
                    <a:pt x="2782" y="1006"/>
                    <a:pt x="2810" y="906"/>
                    <a:pt x="2810" y="821"/>
                  </a:cubicBezTo>
                  <a:cubicBezTo>
                    <a:pt x="2824" y="720"/>
                    <a:pt x="2824" y="621"/>
                    <a:pt x="2796" y="521"/>
                  </a:cubicBezTo>
                  <a:cubicBezTo>
                    <a:pt x="2767" y="435"/>
                    <a:pt x="2725" y="350"/>
                    <a:pt x="2668" y="279"/>
                  </a:cubicBezTo>
                  <a:cubicBezTo>
                    <a:pt x="2611" y="207"/>
                    <a:pt x="2554" y="150"/>
                    <a:pt x="2468" y="93"/>
                  </a:cubicBezTo>
                  <a:cubicBezTo>
                    <a:pt x="2411" y="79"/>
                    <a:pt x="2354" y="51"/>
                    <a:pt x="2297" y="22"/>
                  </a:cubicBezTo>
                  <a:cubicBezTo>
                    <a:pt x="2233" y="8"/>
                    <a:pt x="2168" y="1"/>
                    <a:pt x="21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2665900" y="2572175"/>
              <a:ext cx="65250" cy="150825"/>
            </a:xfrm>
            <a:custGeom>
              <a:rect b="b" l="l" r="r" t="t"/>
              <a:pathLst>
                <a:path extrusionOk="0" h="6033" w="2610">
                  <a:moveTo>
                    <a:pt x="1883" y="1"/>
                  </a:moveTo>
                  <a:cubicBezTo>
                    <a:pt x="1754" y="1"/>
                    <a:pt x="1626" y="29"/>
                    <a:pt x="1526" y="86"/>
                  </a:cubicBezTo>
                  <a:cubicBezTo>
                    <a:pt x="1469" y="129"/>
                    <a:pt x="1426" y="172"/>
                    <a:pt x="1369" y="200"/>
                  </a:cubicBezTo>
                  <a:cubicBezTo>
                    <a:pt x="1284" y="300"/>
                    <a:pt x="1227" y="400"/>
                    <a:pt x="1183" y="528"/>
                  </a:cubicBezTo>
                  <a:cubicBezTo>
                    <a:pt x="1098" y="813"/>
                    <a:pt x="1012" y="1113"/>
                    <a:pt x="927" y="1412"/>
                  </a:cubicBezTo>
                  <a:cubicBezTo>
                    <a:pt x="841" y="1697"/>
                    <a:pt x="770" y="1997"/>
                    <a:pt x="699" y="2296"/>
                  </a:cubicBezTo>
                  <a:lnTo>
                    <a:pt x="485" y="3195"/>
                  </a:lnTo>
                  <a:cubicBezTo>
                    <a:pt x="428" y="3494"/>
                    <a:pt x="356" y="3794"/>
                    <a:pt x="314" y="4093"/>
                  </a:cubicBezTo>
                  <a:cubicBezTo>
                    <a:pt x="293" y="4210"/>
                    <a:pt x="271" y="4326"/>
                    <a:pt x="251" y="4440"/>
                  </a:cubicBezTo>
                  <a:lnTo>
                    <a:pt x="251" y="4440"/>
                  </a:lnTo>
                  <a:cubicBezTo>
                    <a:pt x="195" y="4490"/>
                    <a:pt x="149" y="4546"/>
                    <a:pt x="115" y="4606"/>
                  </a:cubicBezTo>
                  <a:lnTo>
                    <a:pt x="29" y="4777"/>
                  </a:lnTo>
                  <a:cubicBezTo>
                    <a:pt x="0" y="4906"/>
                    <a:pt x="0" y="5034"/>
                    <a:pt x="29" y="5163"/>
                  </a:cubicBezTo>
                  <a:cubicBezTo>
                    <a:pt x="71" y="5277"/>
                    <a:pt x="100" y="5391"/>
                    <a:pt x="143" y="5505"/>
                  </a:cubicBezTo>
                  <a:cubicBezTo>
                    <a:pt x="157" y="5562"/>
                    <a:pt x="185" y="5619"/>
                    <a:pt x="214" y="5676"/>
                  </a:cubicBezTo>
                  <a:cubicBezTo>
                    <a:pt x="257" y="5762"/>
                    <a:pt x="314" y="5833"/>
                    <a:pt x="400" y="5876"/>
                  </a:cubicBezTo>
                  <a:cubicBezTo>
                    <a:pt x="442" y="5918"/>
                    <a:pt x="499" y="5962"/>
                    <a:pt x="556" y="5975"/>
                  </a:cubicBezTo>
                  <a:cubicBezTo>
                    <a:pt x="642" y="6019"/>
                    <a:pt x="727" y="6032"/>
                    <a:pt x="828" y="6032"/>
                  </a:cubicBezTo>
                  <a:cubicBezTo>
                    <a:pt x="898" y="6019"/>
                    <a:pt x="955" y="6019"/>
                    <a:pt x="1027" y="6004"/>
                  </a:cubicBezTo>
                  <a:cubicBezTo>
                    <a:pt x="1084" y="5990"/>
                    <a:pt x="1141" y="5962"/>
                    <a:pt x="1198" y="5933"/>
                  </a:cubicBezTo>
                  <a:cubicBezTo>
                    <a:pt x="1284" y="5890"/>
                    <a:pt x="1341" y="5833"/>
                    <a:pt x="1398" y="5747"/>
                  </a:cubicBezTo>
                  <a:cubicBezTo>
                    <a:pt x="1455" y="5676"/>
                    <a:pt x="1497" y="5604"/>
                    <a:pt x="1526" y="5505"/>
                  </a:cubicBezTo>
                  <a:cubicBezTo>
                    <a:pt x="1569" y="5205"/>
                    <a:pt x="1626" y="4891"/>
                    <a:pt x="1668" y="4593"/>
                  </a:cubicBezTo>
                  <a:cubicBezTo>
                    <a:pt x="1725" y="4293"/>
                    <a:pt x="1782" y="3994"/>
                    <a:pt x="1854" y="3694"/>
                  </a:cubicBezTo>
                  <a:cubicBezTo>
                    <a:pt x="1911" y="3395"/>
                    <a:pt x="1982" y="3095"/>
                    <a:pt x="2054" y="2796"/>
                  </a:cubicBezTo>
                  <a:cubicBezTo>
                    <a:pt x="2125" y="2496"/>
                    <a:pt x="2197" y="2197"/>
                    <a:pt x="2282" y="1897"/>
                  </a:cubicBezTo>
                  <a:cubicBezTo>
                    <a:pt x="2368" y="1598"/>
                    <a:pt x="2453" y="1313"/>
                    <a:pt x="2539" y="1013"/>
                  </a:cubicBezTo>
                  <a:cubicBezTo>
                    <a:pt x="2552" y="970"/>
                    <a:pt x="2567" y="942"/>
                    <a:pt x="2581" y="899"/>
                  </a:cubicBezTo>
                  <a:cubicBezTo>
                    <a:pt x="2609" y="813"/>
                    <a:pt x="2609" y="714"/>
                    <a:pt x="2581" y="613"/>
                  </a:cubicBezTo>
                  <a:cubicBezTo>
                    <a:pt x="2581" y="528"/>
                    <a:pt x="2552" y="429"/>
                    <a:pt x="2495" y="343"/>
                  </a:cubicBezTo>
                  <a:cubicBezTo>
                    <a:pt x="2453" y="271"/>
                    <a:pt x="2396" y="200"/>
                    <a:pt x="2324" y="143"/>
                  </a:cubicBezTo>
                  <a:cubicBezTo>
                    <a:pt x="2254" y="86"/>
                    <a:pt x="2168" y="43"/>
                    <a:pt x="2068" y="14"/>
                  </a:cubicBezTo>
                  <a:cubicBezTo>
                    <a:pt x="2011" y="14"/>
                    <a:pt x="1940" y="1"/>
                    <a:pt x="18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2529000" y="2349000"/>
              <a:ext cx="62400" cy="163050"/>
            </a:xfrm>
            <a:custGeom>
              <a:rect b="b" l="l" r="r" t="t"/>
              <a:pathLst>
                <a:path extrusionOk="0" h="6522" w="2496">
                  <a:moveTo>
                    <a:pt x="1769" y="1"/>
                  </a:moveTo>
                  <a:cubicBezTo>
                    <a:pt x="1640" y="1"/>
                    <a:pt x="1512" y="29"/>
                    <a:pt x="1398" y="100"/>
                  </a:cubicBezTo>
                  <a:cubicBezTo>
                    <a:pt x="1355" y="143"/>
                    <a:pt x="1298" y="172"/>
                    <a:pt x="1255" y="214"/>
                  </a:cubicBezTo>
                  <a:cubicBezTo>
                    <a:pt x="1170" y="300"/>
                    <a:pt x="1098" y="414"/>
                    <a:pt x="1069" y="528"/>
                  </a:cubicBezTo>
                  <a:lnTo>
                    <a:pt x="813" y="1512"/>
                  </a:lnTo>
                  <a:cubicBezTo>
                    <a:pt x="727" y="1840"/>
                    <a:pt x="656" y="2168"/>
                    <a:pt x="571" y="2496"/>
                  </a:cubicBezTo>
                  <a:cubicBezTo>
                    <a:pt x="499" y="2824"/>
                    <a:pt x="428" y="3167"/>
                    <a:pt x="371" y="3494"/>
                  </a:cubicBezTo>
                  <a:cubicBezTo>
                    <a:pt x="314" y="3823"/>
                    <a:pt x="242" y="4165"/>
                    <a:pt x="200" y="4492"/>
                  </a:cubicBezTo>
                  <a:cubicBezTo>
                    <a:pt x="128" y="4892"/>
                    <a:pt x="71" y="5277"/>
                    <a:pt x="29" y="5676"/>
                  </a:cubicBezTo>
                  <a:cubicBezTo>
                    <a:pt x="14" y="5719"/>
                    <a:pt x="14" y="5762"/>
                    <a:pt x="14" y="5804"/>
                  </a:cubicBezTo>
                  <a:cubicBezTo>
                    <a:pt x="0" y="5905"/>
                    <a:pt x="29" y="5990"/>
                    <a:pt x="71" y="6076"/>
                  </a:cubicBezTo>
                  <a:cubicBezTo>
                    <a:pt x="100" y="6175"/>
                    <a:pt x="143" y="6247"/>
                    <a:pt x="214" y="6318"/>
                  </a:cubicBezTo>
                  <a:cubicBezTo>
                    <a:pt x="286" y="6375"/>
                    <a:pt x="356" y="6432"/>
                    <a:pt x="457" y="6460"/>
                  </a:cubicBezTo>
                  <a:cubicBezTo>
                    <a:pt x="527" y="6496"/>
                    <a:pt x="597" y="6521"/>
                    <a:pt x="674" y="6521"/>
                  </a:cubicBezTo>
                  <a:cubicBezTo>
                    <a:pt x="692" y="6521"/>
                    <a:pt x="709" y="6520"/>
                    <a:pt x="727" y="6517"/>
                  </a:cubicBezTo>
                  <a:cubicBezTo>
                    <a:pt x="784" y="6517"/>
                    <a:pt x="856" y="6504"/>
                    <a:pt x="913" y="6504"/>
                  </a:cubicBezTo>
                  <a:cubicBezTo>
                    <a:pt x="1041" y="6460"/>
                    <a:pt x="1141" y="6403"/>
                    <a:pt x="1241" y="6318"/>
                  </a:cubicBezTo>
                  <a:cubicBezTo>
                    <a:pt x="1269" y="6261"/>
                    <a:pt x="1312" y="6218"/>
                    <a:pt x="1341" y="6161"/>
                  </a:cubicBezTo>
                  <a:cubicBezTo>
                    <a:pt x="1412" y="6061"/>
                    <a:pt x="1440" y="5933"/>
                    <a:pt x="1440" y="5804"/>
                  </a:cubicBezTo>
                  <a:cubicBezTo>
                    <a:pt x="1449" y="5764"/>
                    <a:pt x="1457" y="5719"/>
                    <a:pt x="1462" y="5675"/>
                  </a:cubicBezTo>
                  <a:lnTo>
                    <a:pt x="1462" y="5675"/>
                  </a:lnTo>
                  <a:cubicBezTo>
                    <a:pt x="1459" y="5708"/>
                    <a:pt x="1455" y="5740"/>
                    <a:pt x="1455" y="5776"/>
                  </a:cubicBezTo>
                  <a:cubicBezTo>
                    <a:pt x="1541" y="5135"/>
                    <a:pt x="1640" y="4492"/>
                    <a:pt x="1769" y="3851"/>
                  </a:cubicBezTo>
                  <a:cubicBezTo>
                    <a:pt x="1883" y="3224"/>
                    <a:pt x="2025" y="2581"/>
                    <a:pt x="2182" y="1969"/>
                  </a:cubicBezTo>
                  <a:cubicBezTo>
                    <a:pt x="2267" y="1612"/>
                    <a:pt x="2353" y="1256"/>
                    <a:pt x="2453" y="913"/>
                  </a:cubicBezTo>
                  <a:cubicBezTo>
                    <a:pt x="2482" y="813"/>
                    <a:pt x="2495" y="728"/>
                    <a:pt x="2467" y="628"/>
                  </a:cubicBezTo>
                  <a:cubicBezTo>
                    <a:pt x="2467" y="528"/>
                    <a:pt x="2438" y="442"/>
                    <a:pt x="2381" y="357"/>
                  </a:cubicBezTo>
                  <a:cubicBezTo>
                    <a:pt x="2339" y="271"/>
                    <a:pt x="2282" y="214"/>
                    <a:pt x="2197" y="157"/>
                  </a:cubicBezTo>
                  <a:cubicBezTo>
                    <a:pt x="2125" y="100"/>
                    <a:pt x="2054" y="58"/>
                    <a:pt x="1954" y="29"/>
                  </a:cubicBezTo>
                  <a:cubicBezTo>
                    <a:pt x="1897" y="15"/>
                    <a:pt x="1826" y="15"/>
                    <a:pt x="17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2713675" y="2105325"/>
              <a:ext cx="84875" cy="126925"/>
            </a:xfrm>
            <a:custGeom>
              <a:rect b="b" l="l" r="r" t="t"/>
              <a:pathLst>
                <a:path extrusionOk="0" h="5077" w="3395">
                  <a:moveTo>
                    <a:pt x="2674" y="1"/>
                  </a:moveTo>
                  <a:cubicBezTo>
                    <a:pt x="2610" y="1"/>
                    <a:pt x="2545" y="8"/>
                    <a:pt x="2482" y="22"/>
                  </a:cubicBezTo>
                  <a:cubicBezTo>
                    <a:pt x="2425" y="51"/>
                    <a:pt x="2368" y="65"/>
                    <a:pt x="2310" y="93"/>
                  </a:cubicBezTo>
                  <a:cubicBezTo>
                    <a:pt x="2196" y="165"/>
                    <a:pt x="2111" y="250"/>
                    <a:pt x="2054" y="350"/>
                  </a:cubicBezTo>
                  <a:cubicBezTo>
                    <a:pt x="1754" y="806"/>
                    <a:pt x="1469" y="1262"/>
                    <a:pt x="1212" y="1734"/>
                  </a:cubicBezTo>
                  <a:cubicBezTo>
                    <a:pt x="955" y="2204"/>
                    <a:pt x="698" y="2688"/>
                    <a:pt x="470" y="3173"/>
                  </a:cubicBezTo>
                  <a:cubicBezTo>
                    <a:pt x="343" y="3445"/>
                    <a:pt x="214" y="3715"/>
                    <a:pt x="100" y="4000"/>
                  </a:cubicBezTo>
                  <a:cubicBezTo>
                    <a:pt x="43" y="4072"/>
                    <a:pt x="14" y="4171"/>
                    <a:pt x="14" y="4257"/>
                  </a:cubicBezTo>
                  <a:cubicBezTo>
                    <a:pt x="0" y="4357"/>
                    <a:pt x="0" y="4457"/>
                    <a:pt x="29" y="4542"/>
                  </a:cubicBezTo>
                  <a:cubicBezTo>
                    <a:pt x="57" y="4643"/>
                    <a:pt x="100" y="4728"/>
                    <a:pt x="157" y="4799"/>
                  </a:cubicBezTo>
                  <a:cubicBezTo>
                    <a:pt x="214" y="4871"/>
                    <a:pt x="271" y="4928"/>
                    <a:pt x="356" y="4985"/>
                  </a:cubicBezTo>
                  <a:cubicBezTo>
                    <a:pt x="413" y="4999"/>
                    <a:pt x="470" y="5027"/>
                    <a:pt x="527" y="5056"/>
                  </a:cubicBezTo>
                  <a:cubicBezTo>
                    <a:pt x="592" y="5070"/>
                    <a:pt x="656" y="5077"/>
                    <a:pt x="720" y="5077"/>
                  </a:cubicBezTo>
                  <a:cubicBezTo>
                    <a:pt x="784" y="5077"/>
                    <a:pt x="849" y="5070"/>
                    <a:pt x="913" y="5056"/>
                  </a:cubicBezTo>
                  <a:cubicBezTo>
                    <a:pt x="970" y="5027"/>
                    <a:pt x="1027" y="4999"/>
                    <a:pt x="1084" y="4985"/>
                  </a:cubicBezTo>
                  <a:cubicBezTo>
                    <a:pt x="1198" y="4913"/>
                    <a:pt x="1284" y="4827"/>
                    <a:pt x="1341" y="4713"/>
                  </a:cubicBezTo>
                  <a:cubicBezTo>
                    <a:pt x="1554" y="4229"/>
                    <a:pt x="1782" y="3730"/>
                    <a:pt x="2025" y="3259"/>
                  </a:cubicBezTo>
                  <a:cubicBezTo>
                    <a:pt x="2267" y="2774"/>
                    <a:pt x="2539" y="2304"/>
                    <a:pt x="2809" y="1848"/>
                  </a:cubicBezTo>
                  <a:cubicBezTo>
                    <a:pt x="2966" y="1591"/>
                    <a:pt x="3123" y="1334"/>
                    <a:pt x="3294" y="1078"/>
                  </a:cubicBezTo>
                  <a:cubicBezTo>
                    <a:pt x="3337" y="992"/>
                    <a:pt x="3366" y="906"/>
                    <a:pt x="3379" y="806"/>
                  </a:cubicBezTo>
                  <a:cubicBezTo>
                    <a:pt x="3394" y="720"/>
                    <a:pt x="3394" y="621"/>
                    <a:pt x="3366" y="521"/>
                  </a:cubicBezTo>
                  <a:cubicBezTo>
                    <a:pt x="3337" y="435"/>
                    <a:pt x="3294" y="350"/>
                    <a:pt x="3237" y="279"/>
                  </a:cubicBezTo>
                  <a:cubicBezTo>
                    <a:pt x="3180" y="207"/>
                    <a:pt x="3109" y="136"/>
                    <a:pt x="3037" y="93"/>
                  </a:cubicBezTo>
                  <a:cubicBezTo>
                    <a:pt x="2980" y="65"/>
                    <a:pt x="2923" y="51"/>
                    <a:pt x="2866" y="22"/>
                  </a:cubicBezTo>
                  <a:cubicBezTo>
                    <a:pt x="2802" y="8"/>
                    <a:pt x="2738" y="1"/>
                    <a:pt x="26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2770000" y="2297300"/>
              <a:ext cx="60250" cy="131925"/>
            </a:xfrm>
            <a:custGeom>
              <a:rect b="b" l="l" r="r" t="t"/>
              <a:pathLst>
                <a:path extrusionOk="0" h="5277" w="2410">
                  <a:moveTo>
                    <a:pt x="1683" y="1"/>
                  </a:moveTo>
                  <a:cubicBezTo>
                    <a:pt x="1554" y="1"/>
                    <a:pt x="1426" y="29"/>
                    <a:pt x="1312" y="101"/>
                  </a:cubicBezTo>
                  <a:cubicBezTo>
                    <a:pt x="1269" y="129"/>
                    <a:pt x="1212" y="172"/>
                    <a:pt x="1170" y="215"/>
                  </a:cubicBezTo>
                  <a:cubicBezTo>
                    <a:pt x="1084" y="301"/>
                    <a:pt x="1012" y="400"/>
                    <a:pt x="984" y="529"/>
                  </a:cubicBezTo>
                  <a:cubicBezTo>
                    <a:pt x="856" y="1027"/>
                    <a:pt x="742" y="1527"/>
                    <a:pt x="613" y="2025"/>
                  </a:cubicBezTo>
                  <a:cubicBezTo>
                    <a:pt x="499" y="2525"/>
                    <a:pt x="371" y="3024"/>
                    <a:pt x="242" y="3523"/>
                  </a:cubicBezTo>
                  <a:cubicBezTo>
                    <a:pt x="172" y="3809"/>
                    <a:pt x="115" y="4079"/>
                    <a:pt x="43" y="4364"/>
                  </a:cubicBezTo>
                  <a:cubicBezTo>
                    <a:pt x="14" y="4465"/>
                    <a:pt x="0" y="4550"/>
                    <a:pt x="29" y="4649"/>
                  </a:cubicBezTo>
                  <a:cubicBezTo>
                    <a:pt x="29" y="4750"/>
                    <a:pt x="57" y="4835"/>
                    <a:pt x="115" y="4921"/>
                  </a:cubicBezTo>
                  <a:cubicBezTo>
                    <a:pt x="157" y="5006"/>
                    <a:pt x="214" y="5063"/>
                    <a:pt x="299" y="5121"/>
                  </a:cubicBezTo>
                  <a:cubicBezTo>
                    <a:pt x="371" y="5178"/>
                    <a:pt x="442" y="5220"/>
                    <a:pt x="542" y="5248"/>
                  </a:cubicBezTo>
                  <a:cubicBezTo>
                    <a:pt x="599" y="5248"/>
                    <a:pt x="670" y="5263"/>
                    <a:pt x="727" y="5277"/>
                  </a:cubicBezTo>
                  <a:cubicBezTo>
                    <a:pt x="856" y="5277"/>
                    <a:pt x="984" y="5235"/>
                    <a:pt x="1098" y="5178"/>
                  </a:cubicBezTo>
                  <a:cubicBezTo>
                    <a:pt x="1141" y="5134"/>
                    <a:pt x="1198" y="5092"/>
                    <a:pt x="1241" y="5063"/>
                  </a:cubicBezTo>
                  <a:cubicBezTo>
                    <a:pt x="1326" y="4978"/>
                    <a:pt x="1398" y="4864"/>
                    <a:pt x="1426" y="4750"/>
                  </a:cubicBezTo>
                  <a:cubicBezTo>
                    <a:pt x="1554" y="4250"/>
                    <a:pt x="1668" y="3752"/>
                    <a:pt x="1797" y="3252"/>
                  </a:cubicBezTo>
                  <a:cubicBezTo>
                    <a:pt x="1925" y="2753"/>
                    <a:pt x="2039" y="2254"/>
                    <a:pt x="2168" y="1755"/>
                  </a:cubicBezTo>
                  <a:cubicBezTo>
                    <a:pt x="2239" y="1470"/>
                    <a:pt x="2296" y="1185"/>
                    <a:pt x="2368" y="913"/>
                  </a:cubicBezTo>
                  <a:cubicBezTo>
                    <a:pt x="2396" y="814"/>
                    <a:pt x="2410" y="714"/>
                    <a:pt x="2381" y="628"/>
                  </a:cubicBezTo>
                  <a:cubicBezTo>
                    <a:pt x="2381" y="529"/>
                    <a:pt x="2353" y="443"/>
                    <a:pt x="2296" y="358"/>
                  </a:cubicBezTo>
                  <a:cubicBezTo>
                    <a:pt x="2254" y="272"/>
                    <a:pt x="2197" y="200"/>
                    <a:pt x="2111" y="158"/>
                  </a:cubicBezTo>
                  <a:cubicBezTo>
                    <a:pt x="2039" y="86"/>
                    <a:pt x="1968" y="44"/>
                    <a:pt x="1868" y="29"/>
                  </a:cubicBezTo>
                  <a:cubicBezTo>
                    <a:pt x="1811" y="15"/>
                    <a:pt x="1740" y="15"/>
                    <a:pt x="168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2531150" y="2030300"/>
              <a:ext cx="81300" cy="180750"/>
            </a:xfrm>
            <a:custGeom>
              <a:rect b="b" l="l" r="r" t="t"/>
              <a:pathLst>
                <a:path extrusionOk="0" h="7230" w="3252">
                  <a:moveTo>
                    <a:pt x="2524" y="0"/>
                  </a:moveTo>
                  <a:cubicBezTo>
                    <a:pt x="2396" y="0"/>
                    <a:pt x="2267" y="29"/>
                    <a:pt x="2168" y="99"/>
                  </a:cubicBezTo>
                  <a:cubicBezTo>
                    <a:pt x="2111" y="143"/>
                    <a:pt x="2067" y="171"/>
                    <a:pt x="2010" y="213"/>
                  </a:cubicBezTo>
                  <a:cubicBezTo>
                    <a:pt x="1925" y="299"/>
                    <a:pt x="1868" y="399"/>
                    <a:pt x="1825" y="527"/>
                  </a:cubicBezTo>
                  <a:cubicBezTo>
                    <a:pt x="1683" y="898"/>
                    <a:pt x="1540" y="1255"/>
                    <a:pt x="1398" y="1626"/>
                  </a:cubicBezTo>
                  <a:cubicBezTo>
                    <a:pt x="1255" y="1997"/>
                    <a:pt x="1126" y="2381"/>
                    <a:pt x="1012" y="2752"/>
                  </a:cubicBezTo>
                  <a:cubicBezTo>
                    <a:pt x="884" y="3123"/>
                    <a:pt x="770" y="3508"/>
                    <a:pt x="656" y="3879"/>
                  </a:cubicBezTo>
                  <a:cubicBezTo>
                    <a:pt x="542" y="4263"/>
                    <a:pt x="442" y="4649"/>
                    <a:pt x="342" y="5020"/>
                  </a:cubicBezTo>
                  <a:cubicBezTo>
                    <a:pt x="242" y="5404"/>
                    <a:pt x="143" y="5790"/>
                    <a:pt x="71" y="6174"/>
                  </a:cubicBezTo>
                  <a:cubicBezTo>
                    <a:pt x="57" y="6231"/>
                    <a:pt x="42" y="6275"/>
                    <a:pt x="29" y="6332"/>
                  </a:cubicBezTo>
                  <a:cubicBezTo>
                    <a:pt x="0" y="6417"/>
                    <a:pt x="0" y="6516"/>
                    <a:pt x="14" y="6617"/>
                  </a:cubicBezTo>
                  <a:cubicBezTo>
                    <a:pt x="29" y="6702"/>
                    <a:pt x="57" y="6802"/>
                    <a:pt x="99" y="6874"/>
                  </a:cubicBezTo>
                  <a:cubicBezTo>
                    <a:pt x="156" y="6959"/>
                    <a:pt x="213" y="7030"/>
                    <a:pt x="285" y="7087"/>
                  </a:cubicBezTo>
                  <a:cubicBezTo>
                    <a:pt x="356" y="7144"/>
                    <a:pt x="442" y="7187"/>
                    <a:pt x="527" y="7216"/>
                  </a:cubicBezTo>
                  <a:cubicBezTo>
                    <a:pt x="599" y="7216"/>
                    <a:pt x="656" y="7230"/>
                    <a:pt x="727" y="7230"/>
                  </a:cubicBezTo>
                  <a:cubicBezTo>
                    <a:pt x="856" y="7230"/>
                    <a:pt x="970" y="7201"/>
                    <a:pt x="1084" y="7130"/>
                  </a:cubicBezTo>
                  <a:cubicBezTo>
                    <a:pt x="1141" y="7102"/>
                    <a:pt x="1183" y="7058"/>
                    <a:pt x="1240" y="7030"/>
                  </a:cubicBezTo>
                  <a:cubicBezTo>
                    <a:pt x="1326" y="6931"/>
                    <a:pt x="1383" y="6830"/>
                    <a:pt x="1411" y="6702"/>
                  </a:cubicBezTo>
                  <a:cubicBezTo>
                    <a:pt x="1497" y="6317"/>
                    <a:pt x="1597" y="5932"/>
                    <a:pt x="1683" y="5547"/>
                  </a:cubicBezTo>
                  <a:cubicBezTo>
                    <a:pt x="1782" y="5162"/>
                    <a:pt x="1882" y="4792"/>
                    <a:pt x="1996" y="4406"/>
                  </a:cubicBezTo>
                  <a:cubicBezTo>
                    <a:pt x="2111" y="4022"/>
                    <a:pt x="2225" y="3651"/>
                    <a:pt x="2339" y="3280"/>
                  </a:cubicBezTo>
                  <a:cubicBezTo>
                    <a:pt x="2466" y="2894"/>
                    <a:pt x="2595" y="2524"/>
                    <a:pt x="2738" y="2153"/>
                  </a:cubicBezTo>
                  <a:cubicBezTo>
                    <a:pt x="2866" y="1782"/>
                    <a:pt x="3008" y="1411"/>
                    <a:pt x="3166" y="1041"/>
                  </a:cubicBezTo>
                  <a:cubicBezTo>
                    <a:pt x="3180" y="998"/>
                    <a:pt x="3194" y="955"/>
                    <a:pt x="3223" y="913"/>
                  </a:cubicBezTo>
                  <a:cubicBezTo>
                    <a:pt x="3251" y="812"/>
                    <a:pt x="3251" y="713"/>
                    <a:pt x="3223" y="628"/>
                  </a:cubicBezTo>
                  <a:cubicBezTo>
                    <a:pt x="3223" y="527"/>
                    <a:pt x="3194" y="442"/>
                    <a:pt x="3137" y="356"/>
                  </a:cubicBezTo>
                  <a:cubicBezTo>
                    <a:pt x="3094" y="270"/>
                    <a:pt x="3037" y="200"/>
                    <a:pt x="2966" y="156"/>
                  </a:cubicBezTo>
                  <a:cubicBezTo>
                    <a:pt x="2894" y="86"/>
                    <a:pt x="2809" y="42"/>
                    <a:pt x="2709" y="29"/>
                  </a:cubicBezTo>
                  <a:cubicBezTo>
                    <a:pt x="2652" y="14"/>
                    <a:pt x="2581" y="14"/>
                    <a:pt x="25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2316525" y="1998825"/>
              <a:ext cx="69900" cy="124175"/>
            </a:xfrm>
            <a:custGeom>
              <a:rect b="b" l="l" r="r" t="t"/>
              <a:pathLst>
                <a:path extrusionOk="0" h="4967" w="2796">
                  <a:moveTo>
                    <a:pt x="2209" y="2077"/>
                  </a:moveTo>
                  <a:lnTo>
                    <a:pt x="2209" y="2077"/>
                  </a:lnTo>
                  <a:cubicBezTo>
                    <a:pt x="2185" y="2132"/>
                    <a:pt x="2162" y="2187"/>
                    <a:pt x="2139" y="2243"/>
                  </a:cubicBezTo>
                  <a:cubicBezTo>
                    <a:pt x="2167" y="2187"/>
                    <a:pt x="2195" y="2132"/>
                    <a:pt x="2209" y="2077"/>
                  </a:cubicBezTo>
                  <a:close/>
                  <a:moveTo>
                    <a:pt x="2061" y="0"/>
                  </a:moveTo>
                  <a:cubicBezTo>
                    <a:pt x="1996" y="0"/>
                    <a:pt x="1932" y="11"/>
                    <a:pt x="1868" y="33"/>
                  </a:cubicBezTo>
                  <a:cubicBezTo>
                    <a:pt x="1811" y="46"/>
                    <a:pt x="1754" y="75"/>
                    <a:pt x="1697" y="103"/>
                  </a:cubicBezTo>
                  <a:cubicBezTo>
                    <a:pt x="1597" y="160"/>
                    <a:pt x="1512" y="246"/>
                    <a:pt x="1440" y="360"/>
                  </a:cubicBezTo>
                  <a:cubicBezTo>
                    <a:pt x="1183" y="860"/>
                    <a:pt x="955" y="1358"/>
                    <a:pt x="756" y="1872"/>
                  </a:cubicBezTo>
                  <a:cubicBezTo>
                    <a:pt x="571" y="2328"/>
                    <a:pt x="400" y="2799"/>
                    <a:pt x="257" y="3269"/>
                  </a:cubicBezTo>
                  <a:cubicBezTo>
                    <a:pt x="171" y="3526"/>
                    <a:pt x="100" y="3797"/>
                    <a:pt x="29" y="4068"/>
                  </a:cubicBezTo>
                  <a:cubicBezTo>
                    <a:pt x="0" y="4153"/>
                    <a:pt x="0" y="4254"/>
                    <a:pt x="14" y="4353"/>
                  </a:cubicBezTo>
                  <a:cubicBezTo>
                    <a:pt x="29" y="4439"/>
                    <a:pt x="57" y="4539"/>
                    <a:pt x="100" y="4610"/>
                  </a:cubicBezTo>
                  <a:cubicBezTo>
                    <a:pt x="157" y="4695"/>
                    <a:pt x="214" y="4767"/>
                    <a:pt x="286" y="4824"/>
                  </a:cubicBezTo>
                  <a:cubicBezTo>
                    <a:pt x="356" y="4881"/>
                    <a:pt x="442" y="4923"/>
                    <a:pt x="542" y="4952"/>
                  </a:cubicBezTo>
                  <a:cubicBezTo>
                    <a:pt x="599" y="4952"/>
                    <a:pt x="656" y="4967"/>
                    <a:pt x="727" y="4967"/>
                  </a:cubicBezTo>
                  <a:cubicBezTo>
                    <a:pt x="856" y="4967"/>
                    <a:pt x="970" y="4938"/>
                    <a:pt x="1084" y="4881"/>
                  </a:cubicBezTo>
                  <a:cubicBezTo>
                    <a:pt x="1141" y="4838"/>
                    <a:pt x="1183" y="4796"/>
                    <a:pt x="1240" y="4767"/>
                  </a:cubicBezTo>
                  <a:cubicBezTo>
                    <a:pt x="1326" y="4667"/>
                    <a:pt x="1383" y="4568"/>
                    <a:pt x="1412" y="4439"/>
                  </a:cubicBezTo>
                  <a:cubicBezTo>
                    <a:pt x="1497" y="4125"/>
                    <a:pt x="1583" y="3811"/>
                    <a:pt x="1683" y="3497"/>
                  </a:cubicBezTo>
                  <a:cubicBezTo>
                    <a:pt x="1782" y="3184"/>
                    <a:pt x="1896" y="2885"/>
                    <a:pt x="2010" y="2585"/>
                  </a:cubicBezTo>
                  <a:cubicBezTo>
                    <a:pt x="2068" y="2400"/>
                    <a:pt x="2139" y="2243"/>
                    <a:pt x="2210" y="2071"/>
                  </a:cubicBezTo>
                  <a:lnTo>
                    <a:pt x="2210" y="2071"/>
                  </a:lnTo>
                  <a:cubicBezTo>
                    <a:pt x="2210" y="2073"/>
                    <a:pt x="2209" y="2075"/>
                    <a:pt x="2209" y="2077"/>
                  </a:cubicBezTo>
                  <a:lnTo>
                    <a:pt x="2209" y="2077"/>
                  </a:lnTo>
                  <a:cubicBezTo>
                    <a:pt x="2318" y="1823"/>
                    <a:pt x="2435" y="1579"/>
                    <a:pt x="2552" y="1345"/>
                  </a:cubicBezTo>
                  <a:lnTo>
                    <a:pt x="2681" y="1088"/>
                  </a:lnTo>
                  <a:cubicBezTo>
                    <a:pt x="2738" y="1002"/>
                    <a:pt x="2767" y="917"/>
                    <a:pt x="2767" y="816"/>
                  </a:cubicBezTo>
                  <a:cubicBezTo>
                    <a:pt x="2795" y="717"/>
                    <a:pt x="2781" y="632"/>
                    <a:pt x="2752" y="531"/>
                  </a:cubicBezTo>
                  <a:cubicBezTo>
                    <a:pt x="2738" y="432"/>
                    <a:pt x="2695" y="360"/>
                    <a:pt x="2624" y="289"/>
                  </a:cubicBezTo>
                  <a:cubicBezTo>
                    <a:pt x="2581" y="204"/>
                    <a:pt x="2510" y="147"/>
                    <a:pt x="2425" y="103"/>
                  </a:cubicBezTo>
                  <a:cubicBezTo>
                    <a:pt x="2368" y="75"/>
                    <a:pt x="2311" y="46"/>
                    <a:pt x="2253" y="33"/>
                  </a:cubicBezTo>
                  <a:cubicBezTo>
                    <a:pt x="2189" y="11"/>
                    <a:pt x="2125" y="0"/>
                    <a:pt x="2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2806700" y="2492850"/>
              <a:ext cx="69550" cy="124275"/>
            </a:xfrm>
            <a:custGeom>
              <a:rect b="b" l="l" r="r" t="t"/>
              <a:pathLst>
                <a:path extrusionOk="0" h="4971" w="2782">
                  <a:moveTo>
                    <a:pt x="2062" y="0"/>
                  </a:moveTo>
                  <a:cubicBezTo>
                    <a:pt x="1997" y="0"/>
                    <a:pt x="1933" y="7"/>
                    <a:pt x="1869" y="22"/>
                  </a:cubicBezTo>
                  <a:cubicBezTo>
                    <a:pt x="1812" y="50"/>
                    <a:pt x="1755" y="79"/>
                    <a:pt x="1698" y="94"/>
                  </a:cubicBezTo>
                  <a:cubicBezTo>
                    <a:pt x="1584" y="164"/>
                    <a:pt x="1499" y="250"/>
                    <a:pt x="1442" y="364"/>
                  </a:cubicBezTo>
                  <a:cubicBezTo>
                    <a:pt x="1185" y="849"/>
                    <a:pt x="957" y="1362"/>
                    <a:pt x="742" y="1876"/>
                  </a:cubicBezTo>
                  <a:cubicBezTo>
                    <a:pt x="557" y="2318"/>
                    <a:pt x="400" y="2788"/>
                    <a:pt x="257" y="3259"/>
                  </a:cubicBezTo>
                  <a:cubicBezTo>
                    <a:pt x="172" y="3530"/>
                    <a:pt x="101" y="3786"/>
                    <a:pt x="29" y="4058"/>
                  </a:cubicBezTo>
                  <a:cubicBezTo>
                    <a:pt x="1" y="4157"/>
                    <a:pt x="1" y="4258"/>
                    <a:pt x="16" y="4343"/>
                  </a:cubicBezTo>
                  <a:cubicBezTo>
                    <a:pt x="16" y="4442"/>
                    <a:pt x="44" y="4528"/>
                    <a:pt x="101" y="4613"/>
                  </a:cubicBezTo>
                  <a:cubicBezTo>
                    <a:pt x="143" y="4699"/>
                    <a:pt x="215" y="4771"/>
                    <a:pt x="286" y="4813"/>
                  </a:cubicBezTo>
                  <a:cubicBezTo>
                    <a:pt x="358" y="4885"/>
                    <a:pt x="443" y="4927"/>
                    <a:pt x="529" y="4942"/>
                  </a:cubicBezTo>
                  <a:cubicBezTo>
                    <a:pt x="600" y="4956"/>
                    <a:pt x="657" y="4956"/>
                    <a:pt x="729" y="4971"/>
                  </a:cubicBezTo>
                  <a:cubicBezTo>
                    <a:pt x="856" y="4971"/>
                    <a:pt x="970" y="4942"/>
                    <a:pt x="1084" y="4870"/>
                  </a:cubicBezTo>
                  <a:cubicBezTo>
                    <a:pt x="1128" y="4828"/>
                    <a:pt x="1185" y="4799"/>
                    <a:pt x="1227" y="4756"/>
                  </a:cubicBezTo>
                  <a:cubicBezTo>
                    <a:pt x="1313" y="4671"/>
                    <a:pt x="1384" y="4571"/>
                    <a:pt x="1413" y="4442"/>
                  </a:cubicBezTo>
                  <a:cubicBezTo>
                    <a:pt x="1499" y="4129"/>
                    <a:pt x="1584" y="3815"/>
                    <a:pt x="1683" y="3501"/>
                  </a:cubicBezTo>
                  <a:cubicBezTo>
                    <a:pt x="1784" y="3187"/>
                    <a:pt x="1883" y="2874"/>
                    <a:pt x="1997" y="2575"/>
                  </a:cubicBezTo>
                  <a:lnTo>
                    <a:pt x="2154" y="2200"/>
                  </a:lnTo>
                  <a:lnTo>
                    <a:pt x="2154" y="2200"/>
                  </a:lnTo>
                  <a:cubicBezTo>
                    <a:pt x="2278" y="1911"/>
                    <a:pt x="2402" y="1623"/>
                    <a:pt x="2554" y="1334"/>
                  </a:cubicBezTo>
                  <a:lnTo>
                    <a:pt x="2682" y="1077"/>
                  </a:lnTo>
                  <a:cubicBezTo>
                    <a:pt x="2725" y="1006"/>
                    <a:pt x="2753" y="906"/>
                    <a:pt x="2767" y="820"/>
                  </a:cubicBezTo>
                  <a:cubicBezTo>
                    <a:pt x="2782" y="721"/>
                    <a:pt x="2782" y="621"/>
                    <a:pt x="2753" y="535"/>
                  </a:cubicBezTo>
                  <a:cubicBezTo>
                    <a:pt x="2725" y="436"/>
                    <a:pt x="2682" y="350"/>
                    <a:pt x="2625" y="278"/>
                  </a:cubicBezTo>
                  <a:cubicBezTo>
                    <a:pt x="2568" y="208"/>
                    <a:pt x="2497" y="151"/>
                    <a:pt x="2425" y="94"/>
                  </a:cubicBezTo>
                  <a:cubicBezTo>
                    <a:pt x="2368" y="79"/>
                    <a:pt x="2311" y="50"/>
                    <a:pt x="2254" y="22"/>
                  </a:cubicBezTo>
                  <a:cubicBezTo>
                    <a:pt x="2190" y="7"/>
                    <a:pt x="2126" y="0"/>
                    <a:pt x="20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2250200" y="2189475"/>
              <a:ext cx="69900" cy="124250"/>
            </a:xfrm>
            <a:custGeom>
              <a:rect b="b" l="l" r="r" t="t"/>
              <a:pathLst>
                <a:path extrusionOk="0" h="4970" w="2796">
                  <a:moveTo>
                    <a:pt x="2074" y="0"/>
                  </a:moveTo>
                  <a:cubicBezTo>
                    <a:pt x="2011" y="0"/>
                    <a:pt x="1947" y="7"/>
                    <a:pt x="1883" y="22"/>
                  </a:cubicBezTo>
                  <a:cubicBezTo>
                    <a:pt x="1826" y="50"/>
                    <a:pt x="1769" y="79"/>
                    <a:pt x="1712" y="92"/>
                  </a:cubicBezTo>
                  <a:cubicBezTo>
                    <a:pt x="1598" y="164"/>
                    <a:pt x="1513" y="250"/>
                    <a:pt x="1455" y="364"/>
                  </a:cubicBezTo>
                  <a:cubicBezTo>
                    <a:pt x="1199" y="849"/>
                    <a:pt x="971" y="1362"/>
                    <a:pt x="756" y="1876"/>
                  </a:cubicBezTo>
                  <a:cubicBezTo>
                    <a:pt x="571" y="2332"/>
                    <a:pt x="414" y="2788"/>
                    <a:pt x="258" y="3258"/>
                  </a:cubicBezTo>
                  <a:cubicBezTo>
                    <a:pt x="186" y="3530"/>
                    <a:pt x="115" y="3786"/>
                    <a:pt x="43" y="4057"/>
                  </a:cubicBezTo>
                  <a:cubicBezTo>
                    <a:pt x="15" y="4157"/>
                    <a:pt x="1" y="4256"/>
                    <a:pt x="29" y="4342"/>
                  </a:cubicBezTo>
                  <a:cubicBezTo>
                    <a:pt x="29" y="4442"/>
                    <a:pt x="58" y="4528"/>
                    <a:pt x="115" y="4614"/>
                  </a:cubicBezTo>
                  <a:cubicBezTo>
                    <a:pt x="157" y="4699"/>
                    <a:pt x="214" y="4770"/>
                    <a:pt x="300" y="4813"/>
                  </a:cubicBezTo>
                  <a:cubicBezTo>
                    <a:pt x="372" y="4884"/>
                    <a:pt x="442" y="4927"/>
                    <a:pt x="543" y="4941"/>
                  </a:cubicBezTo>
                  <a:cubicBezTo>
                    <a:pt x="614" y="4956"/>
                    <a:pt x="671" y="4956"/>
                    <a:pt x="728" y="4969"/>
                  </a:cubicBezTo>
                  <a:cubicBezTo>
                    <a:pt x="870" y="4969"/>
                    <a:pt x="984" y="4941"/>
                    <a:pt x="1098" y="4870"/>
                  </a:cubicBezTo>
                  <a:cubicBezTo>
                    <a:pt x="1142" y="4842"/>
                    <a:pt x="1199" y="4798"/>
                    <a:pt x="1241" y="4756"/>
                  </a:cubicBezTo>
                  <a:cubicBezTo>
                    <a:pt x="1327" y="4671"/>
                    <a:pt x="1398" y="4570"/>
                    <a:pt x="1427" y="4442"/>
                  </a:cubicBezTo>
                  <a:cubicBezTo>
                    <a:pt x="1513" y="4129"/>
                    <a:pt x="1598" y="3815"/>
                    <a:pt x="1697" y="3501"/>
                  </a:cubicBezTo>
                  <a:cubicBezTo>
                    <a:pt x="1798" y="3188"/>
                    <a:pt x="1897" y="2874"/>
                    <a:pt x="2011" y="2574"/>
                  </a:cubicBezTo>
                  <a:lnTo>
                    <a:pt x="2166" y="2203"/>
                  </a:lnTo>
                  <a:lnTo>
                    <a:pt x="2166" y="2203"/>
                  </a:lnTo>
                  <a:cubicBezTo>
                    <a:pt x="2291" y="1914"/>
                    <a:pt x="2415" y="1623"/>
                    <a:pt x="2568" y="1334"/>
                  </a:cubicBezTo>
                  <a:lnTo>
                    <a:pt x="2696" y="1077"/>
                  </a:lnTo>
                  <a:cubicBezTo>
                    <a:pt x="2739" y="1005"/>
                    <a:pt x="2767" y="906"/>
                    <a:pt x="2781" y="820"/>
                  </a:cubicBezTo>
                  <a:cubicBezTo>
                    <a:pt x="2796" y="720"/>
                    <a:pt x="2796" y="621"/>
                    <a:pt x="2767" y="535"/>
                  </a:cubicBezTo>
                  <a:cubicBezTo>
                    <a:pt x="2739" y="435"/>
                    <a:pt x="2696" y="349"/>
                    <a:pt x="2639" y="278"/>
                  </a:cubicBezTo>
                  <a:cubicBezTo>
                    <a:pt x="2581" y="207"/>
                    <a:pt x="2511" y="149"/>
                    <a:pt x="2439" y="92"/>
                  </a:cubicBezTo>
                  <a:cubicBezTo>
                    <a:pt x="2382" y="79"/>
                    <a:pt x="2311" y="50"/>
                    <a:pt x="2254" y="22"/>
                  </a:cubicBezTo>
                  <a:cubicBezTo>
                    <a:pt x="2197" y="7"/>
                    <a:pt x="2136" y="0"/>
                    <a:pt x="20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6"/>
          <p:cNvSpPr/>
          <p:nvPr/>
        </p:nvSpPr>
        <p:spPr>
          <a:xfrm>
            <a:off x="626763" y="323675"/>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7"/>
          <p:cNvSpPr/>
          <p:nvPr/>
        </p:nvSpPr>
        <p:spPr>
          <a:xfrm flipH="1">
            <a:off x="27" y="-9575"/>
            <a:ext cx="2550873" cy="2123545"/>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8308780" y="3805366"/>
            <a:ext cx="844833" cy="1347530"/>
            <a:chOff x="6126610" y="324750"/>
            <a:chExt cx="3026990" cy="4828125"/>
          </a:xfrm>
        </p:grpSpPr>
        <p:sp>
          <p:nvSpPr>
            <p:cNvPr id="113" name="Google Shape;113;p7"/>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6553200" y="5019675"/>
              <a:ext cx="2600400" cy="133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txBox="1"/>
          <p:nvPr>
            <p:ph type="title"/>
          </p:nvPr>
        </p:nvSpPr>
        <p:spPr>
          <a:xfrm>
            <a:off x="1298025" y="1750825"/>
            <a:ext cx="3195000" cy="79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4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7"/>
          <p:cNvSpPr txBox="1"/>
          <p:nvPr>
            <p:ph idx="1" type="body"/>
          </p:nvPr>
        </p:nvSpPr>
        <p:spPr>
          <a:xfrm>
            <a:off x="2024950" y="2479178"/>
            <a:ext cx="2467800" cy="1209900"/>
          </a:xfrm>
          <a:prstGeom prst="rect">
            <a:avLst/>
          </a:prstGeom>
        </p:spPr>
        <p:txBody>
          <a:bodyPr anchorCtr="0" anchor="t" bIns="91425" lIns="91425" spcFirstLastPara="1" rIns="91425" wrap="square" tIns="91425">
            <a:noAutofit/>
          </a:bodyPr>
          <a:lstStyle>
            <a:lvl1pPr indent="-342900" lvl="0" marL="457200" rtl="0" algn="r">
              <a:spcBef>
                <a:spcPts val="0"/>
              </a:spcBef>
              <a:spcAft>
                <a:spcPts val="0"/>
              </a:spcAft>
              <a:buClr>
                <a:schemeClr val="dk1"/>
              </a:buClr>
              <a:buSzPts val="1800"/>
              <a:buFont typeface="Lato"/>
              <a:buChar char="●"/>
              <a:defRPr sz="1400">
                <a:solidFill>
                  <a:schemeClr val="dk1"/>
                </a:solidFill>
                <a:latin typeface="Lato"/>
                <a:ea typeface="Lato"/>
                <a:cs typeface="Lato"/>
                <a:sym typeface="Lato"/>
              </a:defRPr>
            </a:lvl1pPr>
            <a:lvl2pPr indent="-317500" lvl="1" marL="9144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117" name="Google Shape;117;p7"/>
          <p:cNvSpPr/>
          <p:nvPr/>
        </p:nvSpPr>
        <p:spPr>
          <a:xfrm>
            <a:off x="1281021" y="4306919"/>
            <a:ext cx="3441292" cy="848556"/>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p8"/>
          <p:cNvSpPr/>
          <p:nvPr/>
        </p:nvSpPr>
        <p:spPr>
          <a:xfrm flipH="1">
            <a:off x="-9521" y="-9575"/>
            <a:ext cx="1677871" cy="1396747"/>
          </a:xfrm>
          <a:custGeom>
            <a:rect b="b" l="l" r="r" t="t"/>
            <a:pathLst>
              <a:path extrusionOk="0" h="26288" w="31579">
                <a:moveTo>
                  <a:pt x="0" y="0"/>
                </a:moveTo>
                <a:cubicBezTo>
                  <a:pt x="30" y="409"/>
                  <a:pt x="91" y="833"/>
                  <a:pt x="182" y="1243"/>
                </a:cubicBezTo>
                <a:cubicBezTo>
                  <a:pt x="622" y="3032"/>
                  <a:pt x="1714" y="4609"/>
                  <a:pt x="2987" y="5943"/>
                </a:cubicBezTo>
                <a:cubicBezTo>
                  <a:pt x="5746" y="8854"/>
                  <a:pt x="9476" y="10824"/>
                  <a:pt x="13417" y="11461"/>
                </a:cubicBezTo>
                <a:cubicBezTo>
                  <a:pt x="15736" y="11840"/>
                  <a:pt x="18131" y="11779"/>
                  <a:pt x="20421" y="12264"/>
                </a:cubicBezTo>
                <a:cubicBezTo>
                  <a:pt x="22726" y="12765"/>
                  <a:pt x="25044" y="13947"/>
                  <a:pt x="26091" y="16054"/>
                </a:cubicBezTo>
                <a:cubicBezTo>
                  <a:pt x="27076" y="18055"/>
                  <a:pt x="26728" y="20481"/>
                  <a:pt x="27531" y="22558"/>
                </a:cubicBezTo>
                <a:cubicBezTo>
                  <a:pt x="28198" y="24271"/>
                  <a:pt x="29653" y="25651"/>
                  <a:pt x="31397" y="26227"/>
                </a:cubicBezTo>
                <a:cubicBezTo>
                  <a:pt x="31458" y="26257"/>
                  <a:pt x="31518" y="26272"/>
                  <a:pt x="31579" y="26288"/>
                </a:cubicBezTo>
                <a:lnTo>
                  <a:pt x="315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8"/>
          <p:cNvGrpSpPr/>
          <p:nvPr/>
        </p:nvGrpSpPr>
        <p:grpSpPr>
          <a:xfrm flipH="1" rot="10800000">
            <a:off x="8389152" y="-9585"/>
            <a:ext cx="762196" cy="1276073"/>
            <a:chOff x="6126610" y="324750"/>
            <a:chExt cx="3026990" cy="4828125"/>
          </a:xfrm>
        </p:grpSpPr>
        <p:sp>
          <p:nvSpPr>
            <p:cNvPr id="121" name="Google Shape;121;p8"/>
            <p:cNvSpPr/>
            <p:nvPr/>
          </p:nvSpPr>
          <p:spPr>
            <a:xfrm flipH="1">
              <a:off x="6126610" y="324750"/>
              <a:ext cx="3026915" cy="4818730"/>
            </a:xfrm>
            <a:custGeom>
              <a:rect b="b" l="l" r="r" t="t"/>
              <a:pathLst>
                <a:path extrusionOk="0" h="26486" w="16495">
                  <a:moveTo>
                    <a:pt x="7984" y="0"/>
                  </a:moveTo>
                  <a:cubicBezTo>
                    <a:pt x="6856" y="0"/>
                    <a:pt x="5728" y="69"/>
                    <a:pt x="4609" y="205"/>
                  </a:cubicBezTo>
                  <a:cubicBezTo>
                    <a:pt x="3578" y="342"/>
                    <a:pt x="2562" y="509"/>
                    <a:pt x="1547" y="751"/>
                  </a:cubicBezTo>
                  <a:cubicBezTo>
                    <a:pt x="1031" y="872"/>
                    <a:pt x="530" y="1054"/>
                    <a:pt x="0" y="1145"/>
                  </a:cubicBezTo>
                  <a:lnTo>
                    <a:pt x="0" y="26387"/>
                  </a:lnTo>
                  <a:cubicBezTo>
                    <a:pt x="4670" y="26387"/>
                    <a:pt x="9323" y="26387"/>
                    <a:pt x="13993" y="26478"/>
                  </a:cubicBezTo>
                  <a:cubicBezTo>
                    <a:pt x="14040" y="26482"/>
                    <a:pt x="14087" y="26485"/>
                    <a:pt x="14132" y="26485"/>
                  </a:cubicBezTo>
                  <a:cubicBezTo>
                    <a:pt x="14245" y="26485"/>
                    <a:pt x="14350" y="26467"/>
                    <a:pt x="14447" y="26402"/>
                  </a:cubicBezTo>
                  <a:cubicBezTo>
                    <a:pt x="14766" y="26205"/>
                    <a:pt x="14629" y="25720"/>
                    <a:pt x="14493" y="25387"/>
                  </a:cubicBezTo>
                  <a:cubicBezTo>
                    <a:pt x="13507" y="23052"/>
                    <a:pt x="13295" y="20459"/>
                    <a:pt x="13796" y="17973"/>
                  </a:cubicBezTo>
                  <a:cubicBezTo>
                    <a:pt x="14326" y="15305"/>
                    <a:pt x="15630" y="12864"/>
                    <a:pt x="16100" y="10181"/>
                  </a:cubicBezTo>
                  <a:cubicBezTo>
                    <a:pt x="16495" y="7998"/>
                    <a:pt x="16357" y="5406"/>
                    <a:pt x="15478" y="3344"/>
                  </a:cubicBezTo>
                  <a:cubicBezTo>
                    <a:pt x="14629" y="1373"/>
                    <a:pt x="13038" y="387"/>
                    <a:pt x="10961" y="160"/>
                  </a:cubicBezTo>
                  <a:cubicBezTo>
                    <a:pt x="9973" y="54"/>
                    <a:pt x="8979" y="0"/>
                    <a:pt x="79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553200" y="5019675"/>
              <a:ext cx="2600400" cy="133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8"/>
          <p:cNvSpPr/>
          <p:nvPr/>
        </p:nvSpPr>
        <p:spPr>
          <a:xfrm>
            <a:off x="4980321" y="4306919"/>
            <a:ext cx="3441292" cy="848556"/>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txBox="1"/>
          <p:nvPr>
            <p:ph type="title"/>
          </p:nvPr>
        </p:nvSpPr>
        <p:spPr>
          <a:xfrm>
            <a:off x="1283050" y="1603325"/>
            <a:ext cx="6577800" cy="1675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solidFill>
                  <a:srgbClr val="E95280"/>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8"/>
          <p:cNvSpPr/>
          <p:nvPr/>
        </p:nvSpPr>
        <p:spPr>
          <a:xfrm>
            <a:off x="893175" y="4118400"/>
            <a:ext cx="315525" cy="362625"/>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rgbClr val="E95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8"/>
          <p:cNvGrpSpPr/>
          <p:nvPr/>
        </p:nvGrpSpPr>
        <p:grpSpPr>
          <a:xfrm rot="171450">
            <a:off x="7343075" y="438782"/>
            <a:ext cx="1353533" cy="915234"/>
            <a:chOff x="3738975" y="1747175"/>
            <a:chExt cx="1547625" cy="1046475"/>
          </a:xfrm>
        </p:grpSpPr>
        <p:sp>
          <p:nvSpPr>
            <p:cNvPr id="127" name="Google Shape;127;p8"/>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8"/>
          <p:cNvSpPr txBox="1"/>
          <p:nvPr>
            <p:ph idx="2" type="title"/>
          </p:nvPr>
        </p:nvSpPr>
        <p:spPr>
          <a:xfrm>
            <a:off x="4965710" y="3155250"/>
            <a:ext cx="2240700" cy="7314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1800">
                <a:solidFill>
                  <a:srgbClr val="000000"/>
                </a:solidFill>
              </a:defRPr>
            </a:lvl1pPr>
            <a:lvl2pPr lvl="1"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2pPr>
            <a:lvl3pPr lvl="2"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3pPr>
            <a:lvl4pPr lvl="3"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4pPr>
            <a:lvl5pPr lvl="4"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5pPr>
            <a:lvl6pPr lvl="5"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6pPr>
            <a:lvl7pPr lvl="6"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7pPr>
            <a:lvl8pPr lvl="7"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8pPr>
            <a:lvl9pPr lvl="8" rtl="0" algn="r">
              <a:spcBef>
                <a:spcPts val="0"/>
              </a:spcBef>
              <a:spcAft>
                <a:spcPts val="0"/>
              </a:spcAft>
              <a:buClr>
                <a:srgbClr val="000000"/>
              </a:buClr>
              <a:buSzPts val="1800"/>
              <a:buFont typeface="Patrick Hand"/>
              <a:buNone/>
              <a:defRPr sz="1800">
                <a:solidFill>
                  <a:srgbClr val="000000"/>
                </a:solidFill>
                <a:latin typeface="Patrick Hand"/>
                <a:ea typeface="Patrick Hand"/>
                <a:cs typeface="Patrick Hand"/>
                <a:sym typeface="Patrick Han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9"/>
          <p:cNvSpPr/>
          <p:nvPr/>
        </p:nvSpPr>
        <p:spPr>
          <a:xfrm rot="748201">
            <a:off x="2426070" y="716820"/>
            <a:ext cx="4082316" cy="3144406"/>
          </a:xfrm>
          <a:custGeom>
            <a:rect b="b" l="l" r="r" t="t"/>
            <a:pathLst>
              <a:path extrusionOk="0" h="27803" w="36097">
                <a:moveTo>
                  <a:pt x="26157" y="0"/>
                </a:moveTo>
                <a:cubicBezTo>
                  <a:pt x="23357" y="0"/>
                  <a:pt x="20114" y="1644"/>
                  <a:pt x="18087" y="2611"/>
                </a:cubicBezTo>
                <a:cubicBezTo>
                  <a:pt x="13266" y="4915"/>
                  <a:pt x="8869" y="7962"/>
                  <a:pt x="4200" y="10539"/>
                </a:cubicBezTo>
                <a:cubicBezTo>
                  <a:pt x="4109" y="10585"/>
                  <a:pt x="4063" y="10646"/>
                  <a:pt x="4048" y="10706"/>
                </a:cubicBezTo>
                <a:cubicBezTo>
                  <a:pt x="2729" y="11479"/>
                  <a:pt x="1577" y="12435"/>
                  <a:pt x="1047" y="13662"/>
                </a:cubicBezTo>
                <a:cubicBezTo>
                  <a:pt x="0" y="16087"/>
                  <a:pt x="5564" y="17967"/>
                  <a:pt x="6959" y="18529"/>
                </a:cubicBezTo>
                <a:cubicBezTo>
                  <a:pt x="10794" y="20090"/>
                  <a:pt x="14493" y="21606"/>
                  <a:pt x="18238" y="23395"/>
                </a:cubicBezTo>
                <a:cubicBezTo>
                  <a:pt x="20543" y="24502"/>
                  <a:pt x="22892" y="25502"/>
                  <a:pt x="25257" y="26473"/>
                </a:cubicBezTo>
                <a:cubicBezTo>
                  <a:pt x="26773" y="27101"/>
                  <a:pt x="28461" y="27803"/>
                  <a:pt x="30133" y="27803"/>
                </a:cubicBezTo>
                <a:cubicBezTo>
                  <a:pt x="30317" y="27803"/>
                  <a:pt x="30501" y="27794"/>
                  <a:pt x="30684" y="27776"/>
                </a:cubicBezTo>
                <a:cubicBezTo>
                  <a:pt x="36097" y="27245"/>
                  <a:pt x="34126" y="19651"/>
                  <a:pt x="33686" y="16255"/>
                </a:cubicBezTo>
                <a:cubicBezTo>
                  <a:pt x="33307" y="13268"/>
                  <a:pt x="32731" y="10296"/>
                  <a:pt x="32185" y="7325"/>
                </a:cubicBezTo>
                <a:cubicBezTo>
                  <a:pt x="31775" y="5097"/>
                  <a:pt x="31199" y="2762"/>
                  <a:pt x="29471" y="1170"/>
                </a:cubicBezTo>
                <a:cubicBezTo>
                  <a:pt x="28550" y="323"/>
                  <a:pt x="27397" y="0"/>
                  <a:pt x="261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9525" y="834875"/>
            <a:ext cx="2600323" cy="4318175"/>
          </a:xfrm>
          <a:custGeom>
            <a:rect b="b" l="l" r="r" t="t"/>
            <a:pathLst>
              <a:path extrusionOk="0" h="23566" w="14191">
                <a:moveTo>
                  <a:pt x="3056" y="1"/>
                </a:moveTo>
                <a:cubicBezTo>
                  <a:pt x="2014" y="1"/>
                  <a:pt x="982" y="388"/>
                  <a:pt x="1" y="765"/>
                </a:cubicBezTo>
                <a:lnTo>
                  <a:pt x="1" y="781"/>
                </a:lnTo>
                <a:lnTo>
                  <a:pt x="1" y="23566"/>
                </a:lnTo>
                <a:lnTo>
                  <a:pt x="14191" y="23566"/>
                </a:lnTo>
                <a:lnTo>
                  <a:pt x="14191" y="21065"/>
                </a:lnTo>
                <a:lnTo>
                  <a:pt x="14175" y="21065"/>
                </a:lnTo>
                <a:lnTo>
                  <a:pt x="14175" y="20988"/>
                </a:lnTo>
                <a:cubicBezTo>
                  <a:pt x="14175" y="20792"/>
                  <a:pt x="14160" y="20580"/>
                  <a:pt x="14023" y="20443"/>
                </a:cubicBezTo>
                <a:cubicBezTo>
                  <a:pt x="13932" y="20337"/>
                  <a:pt x="13781" y="20307"/>
                  <a:pt x="13645" y="20277"/>
                </a:cubicBezTo>
                <a:cubicBezTo>
                  <a:pt x="12894" y="20133"/>
                  <a:pt x="12123" y="20058"/>
                  <a:pt x="11354" y="20058"/>
                </a:cubicBezTo>
                <a:cubicBezTo>
                  <a:pt x="10989" y="20058"/>
                  <a:pt x="10625" y="20075"/>
                  <a:pt x="10263" y="20109"/>
                </a:cubicBezTo>
                <a:cubicBezTo>
                  <a:pt x="10131" y="20117"/>
                  <a:pt x="9991" y="20126"/>
                  <a:pt x="9852" y="20126"/>
                </a:cubicBezTo>
                <a:cubicBezTo>
                  <a:pt x="9479" y="20126"/>
                  <a:pt x="9109" y="20067"/>
                  <a:pt x="8899" y="19791"/>
                </a:cubicBezTo>
                <a:cubicBezTo>
                  <a:pt x="8763" y="19609"/>
                  <a:pt x="8717" y="19397"/>
                  <a:pt x="8717" y="19185"/>
                </a:cubicBezTo>
                <a:cubicBezTo>
                  <a:pt x="8672" y="18169"/>
                  <a:pt x="9293" y="17259"/>
                  <a:pt x="9566" y="16289"/>
                </a:cubicBezTo>
                <a:cubicBezTo>
                  <a:pt x="9748" y="15638"/>
                  <a:pt x="9764" y="14955"/>
                  <a:pt x="9718" y="14273"/>
                </a:cubicBezTo>
                <a:cubicBezTo>
                  <a:pt x="9673" y="13424"/>
                  <a:pt x="9521" y="12545"/>
                  <a:pt x="9097" y="11802"/>
                </a:cubicBezTo>
                <a:cubicBezTo>
                  <a:pt x="8672" y="11059"/>
                  <a:pt x="7945" y="10453"/>
                  <a:pt x="7096" y="10332"/>
                </a:cubicBezTo>
                <a:cubicBezTo>
                  <a:pt x="6977" y="10317"/>
                  <a:pt x="6856" y="10313"/>
                  <a:pt x="6735" y="10313"/>
                </a:cubicBezTo>
                <a:cubicBezTo>
                  <a:pt x="6500" y="10313"/>
                  <a:pt x="6262" y="10330"/>
                  <a:pt x="6027" y="10330"/>
                </a:cubicBezTo>
                <a:cubicBezTo>
                  <a:pt x="5736" y="10330"/>
                  <a:pt x="5452" y="10303"/>
                  <a:pt x="5185" y="10180"/>
                </a:cubicBezTo>
                <a:cubicBezTo>
                  <a:pt x="4563" y="9877"/>
                  <a:pt x="4276" y="9103"/>
                  <a:pt x="4351" y="8421"/>
                </a:cubicBezTo>
                <a:cubicBezTo>
                  <a:pt x="4427" y="7739"/>
                  <a:pt x="4791" y="7118"/>
                  <a:pt x="5200" y="6556"/>
                </a:cubicBezTo>
                <a:cubicBezTo>
                  <a:pt x="5594" y="5996"/>
                  <a:pt x="6049" y="5450"/>
                  <a:pt x="6307" y="4813"/>
                </a:cubicBezTo>
                <a:cubicBezTo>
                  <a:pt x="6701" y="3843"/>
                  <a:pt x="6641" y="2721"/>
                  <a:pt x="6140" y="1812"/>
                </a:cubicBezTo>
                <a:cubicBezTo>
                  <a:pt x="5640" y="902"/>
                  <a:pt x="4715" y="235"/>
                  <a:pt x="3700" y="53"/>
                </a:cubicBezTo>
                <a:cubicBezTo>
                  <a:pt x="3485" y="17"/>
                  <a:pt x="3270" y="1"/>
                  <a:pt x="3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7096097" y="357725"/>
            <a:ext cx="2047899" cy="4785796"/>
          </a:xfrm>
          <a:custGeom>
            <a:rect b="b" l="l" r="r" t="t"/>
            <a:pathLst>
              <a:path extrusionOk="0" h="34437" w="14736">
                <a:moveTo>
                  <a:pt x="11662" y="0"/>
                </a:moveTo>
                <a:cubicBezTo>
                  <a:pt x="10698" y="0"/>
                  <a:pt x="9527" y="497"/>
                  <a:pt x="8990" y="903"/>
                </a:cubicBezTo>
                <a:cubicBezTo>
                  <a:pt x="7974" y="1677"/>
                  <a:pt x="7352" y="2934"/>
                  <a:pt x="7352" y="4208"/>
                </a:cubicBezTo>
                <a:cubicBezTo>
                  <a:pt x="7368" y="5406"/>
                  <a:pt x="7898" y="6528"/>
                  <a:pt x="8369" y="7634"/>
                </a:cubicBezTo>
                <a:cubicBezTo>
                  <a:pt x="8990" y="9059"/>
                  <a:pt x="9551" y="10545"/>
                  <a:pt x="9778" y="12076"/>
                </a:cubicBezTo>
                <a:cubicBezTo>
                  <a:pt x="9990" y="13623"/>
                  <a:pt x="9869" y="15260"/>
                  <a:pt x="9157" y="16639"/>
                </a:cubicBezTo>
                <a:cubicBezTo>
                  <a:pt x="8035" y="18852"/>
                  <a:pt x="5700" y="20111"/>
                  <a:pt x="3760" y="21642"/>
                </a:cubicBezTo>
                <a:cubicBezTo>
                  <a:pt x="2531" y="22628"/>
                  <a:pt x="1410" y="23780"/>
                  <a:pt x="758" y="25205"/>
                </a:cubicBezTo>
                <a:cubicBezTo>
                  <a:pt x="122" y="26630"/>
                  <a:pt x="0" y="28358"/>
                  <a:pt x="742" y="29737"/>
                </a:cubicBezTo>
                <a:cubicBezTo>
                  <a:pt x="1122" y="30434"/>
                  <a:pt x="1698" y="31071"/>
                  <a:pt x="1789" y="31859"/>
                </a:cubicBezTo>
                <a:cubicBezTo>
                  <a:pt x="1834" y="32391"/>
                  <a:pt x="1652" y="32951"/>
                  <a:pt x="1850" y="33436"/>
                </a:cubicBezTo>
                <a:cubicBezTo>
                  <a:pt x="2032" y="33891"/>
                  <a:pt x="2501" y="34164"/>
                  <a:pt x="2972" y="34255"/>
                </a:cubicBezTo>
                <a:cubicBezTo>
                  <a:pt x="3093" y="34285"/>
                  <a:pt x="3198" y="34285"/>
                  <a:pt x="3320" y="34301"/>
                </a:cubicBezTo>
                <a:lnTo>
                  <a:pt x="3320" y="34437"/>
                </a:lnTo>
                <a:lnTo>
                  <a:pt x="14736" y="34437"/>
                </a:lnTo>
                <a:lnTo>
                  <a:pt x="14736" y="39"/>
                </a:lnTo>
                <a:lnTo>
                  <a:pt x="12098" y="39"/>
                </a:lnTo>
                <a:cubicBezTo>
                  <a:pt x="11960" y="12"/>
                  <a:pt x="11813" y="0"/>
                  <a:pt x="116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rot="10800000">
            <a:off x="1050850" y="6"/>
            <a:ext cx="3521149" cy="868135"/>
          </a:xfrm>
          <a:custGeom>
            <a:rect b="b" l="l" r="r" t="t"/>
            <a:pathLst>
              <a:path extrusionOk="0" h="2411" w="9779">
                <a:moveTo>
                  <a:pt x="6366" y="1"/>
                </a:moveTo>
                <a:cubicBezTo>
                  <a:pt x="6132" y="1"/>
                  <a:pt x="5911" y="64"/>
                  <a:pt x="5716" y="213"/>
                </a:cubicBezTo>
                <a:cubicBezTo>
                  <a:pt x="4336" y="1258"/>
                  <a:pt x="4760" y="1956"/>
                  <a:pt x="4033" y="2289"/>
                </a:cubicBezTo>
                <a:cubicBezTo>
                  <a:pt x="3871" y="2363"/>
                  <a:pt x="3719" y="2393"/>
                  <a:pt x="3574" y="2393"/>
                </a:cubicBezTo>
                <a:cubicBezTo>
                  <a:pt x="3064" y="2393"/>
                  <a:pt x="2634" y="2033"/>
                  <a:pt x="2138" y="1986"/>
                </a:cubicBezTo>
                <a:cubicBezTo>
                  <a:pt x="2022" y="1975"/>
                  <a:pt x="1894" y="1969"/>
                  <a:pt x="1761" y="1969"/>
                </a:cubicBezTo>
                <a:cubicBezTo>
                  <a:pt x="1165" y="1969"/>
                  <a:pt x="446" y="2089"/>
                  <a:pt x="0" y="2411"/>
                </a:cubicBezTo>
                <a:lnTo>
                  <a:pt x="9779" y="2411"/>
                </a:lnTo>
                <a:cubicBezTo>
                  <a:pt x="9779" y="2411"/>
                  <a:pt x="7806"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txBox="1"/>
          <p:nvPr>
            <p:ph type="title"/>
          </p:nvPr>
        </p:nvSpPr>
        <p:spPr>
          <a:xfrm>
            <a:off x="4517675" y="1760525"/>
            <a:ext cx="3559200" cy="184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9" name="Google Shape;159;p9"/>
          <p:cNvSpPr txBox="1"/>
          <p:nvPr>
            <p:ph hasCustomPrompt="1" idx="2" type="title"/>
          </p:nvPr>
        </p:nvSpPr>
        <p:spPr>
          <a:xfrm>
            <a:off x="2477075" y="2071475"/>
            <a:ext cx="2091900" cy="155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10"/>
          <p:cNvSpPr txBox="1"/>
          <p:nvPr>
            <p:ph type="title"/>
          </p:nvPr>
        </p:nvSpPr>
        <p:spPr>
          <a:xfrm>
            <a:off x="2141550" y="3986054"/>
            <a:ext cx="4860900" cy="5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trick Hand"/>
              <a:buNone/>
              <a:defRPr sz="2800">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Patrick Hand"/>
              <a:buChar char="●"/>
              <a:defRPr sz="1800">
                <a:solidFill>
                  <a:schemeClr val="dk2"/>
                </a:solidFill>
                <a:latin typeface="Patrick Hand"/>
                <a:ea typeface="Patrick Hand"/>
                <a:cs typeface="Patrick Hand"/>
                <a:sym typeface="Patrick Hand"/>
              </a:defRPr>
            </a:lvl1pPr>
            <a:lvl2pPr indent="-317500" lvl="1" marL="9144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2pPr>
            <a:lvl3pPr indent="-317500" lvl="2" marL="13716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3pPr>
            <a:lvl4pPr indent="-317500" lvl="3" marL="18288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4pPr>
            <a:lvl5pPr indent="-317500" lvl="4" marL="22860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5pPr>
            <a:lvl6pPr indent="-317500" lvl="5" marL="27432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6pPr>
            <a:lvl7pPr indent="-317500" lvl="6" marL="32004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7pPr>
            <a:lvl8pPr indent="-317500" lvl="7" marL="3657600">
              <a:lnSpc>
                <a:spcPct val="100000"/>
              </a:lnSpc>
              <a:spcBef>
                <a:spcPts val="1600"/>
              </a:spcBef>
              <a:spcAft>
                <a:spcPts val="0"/>
              </a:spcAft>
              <a:buClr>
                <a:schemeClr val="dk2"/>
              </a:buClr>
              <a:buSzPts val="1400"/>
              <a:buFont typeface="Patrick Hand"/>
              <a:buChar char="○"/>
              <a:defRPr>
                <a:solidFill>
                  <a:schemeClr val="dk2"/>
                </a:solidFill>
                <a:latin typeface="Patrick Hand"/>
                <a:ea typeface="Patrick Hand"/>
                <a:cs typeface="Patrick Hand"/>
                <a:sym typeface="Patrick Hand"/>
              </a:defRPr>
            </a:lvl8pPr>
            <a:lvl9pPr indent="-317500" lvl="8" marL="4114800">
              <a:lnSpc>
                <a:spcPct val="100000"/>
              </a:lnSpc>
              <a:spcBef>
                <a:spcPts val="1600"/>
              </a:spcBef>
              <a:spcAft>
                <a:spcPts val="1600"/>
              </a:spcAft>
              <a:buClr>
                <a:schemeClr val="dk2"/>
              </a:buClr>
              <a:buSzPts val="1400"/>
              <a:buFont typeface="Patrick Hand"/>
              <a:buChar char="■"/>
              <a:defRPr>
                <a:solidFill>
                  <a:schemeClr val="dk2"/>
                </a:solidFill>
                <a:latin typeface="Patrick Hand"/>
                <a:ea typeface="Patrick Hand"/>
                <a:cs typeface="Patrick Hand"/>
                <a:sym typeface="Patrick H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88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35"/>
          <p:cNvSpPr txBox="1"/>
          <p:nvPr>
            <p:ph type="ctrTitle"/>
          </p:nvPr>
        </p:nvSpPr>
        <p:spPr>
          <a:xfrm>
            <a:off x="4725000" y="855850"/>
            <a:ext cx="4419000" cy="1974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Pet Shop Management</a:t>
            </a:r>
            <a:endParaRPr>
              <a:solidFill>
                <a:schemeClr val="accent4"/>
              </a:solidFill>
            </a:endParaRPr>
          </a:p>
        </p:txBody>
      </p:sp>
      <p:pic>
        <p:nvPicPr>
          <p:cNvPr id="627" name="Google Shape;627;p35"/>
          <p:cNvPicPr preferRelativeResize="0"/>
          <p:nvPr/>
        </p:nvPicPr>
        <p:blipFill rotWithShape="1">
          <a:blip r:embed="rId3">
            <a:alphaModFix/>
          </a:blip>
          <a:srcRect b="6217" l="4796" r="33551" t="6208"/>
          <a:stretch/>
        </p:blipFill>
        <p:spPr>
          <a:xfrm>
            <a:off x="722375" y="537150"/>
            <a:ext cx="4290300" cy="4069200"/>
          </a:xfrm>
          <a:prstGeom prst="round2DiagRect">
            <a:avLst>
              <a:gd fmla="val 50000" name="adj1"/>
              <a:gd fmla="val 50000" name="adj2"/>
            </a:avLst>
          </a:prstGeom>
          <a:noFill/>
          <a:ln>
            <a:noFill/>
          </a:ln>
        </p:spPr>
      </p:pic>
      <p:sp>
        <p:nvSpPr>
          <p:cNvPr id="628" name="Google Shape;628;p35"/>
          <p:cNvSpPr/>
          <p:nvPr/>
        </p:nvSpPr>
        <p:spPr>
          <a:xfrm>
            <a:off x="4298178" y="4142280"/>
            <a:ext cx="4108983" cy="1013198"/>
          </a:xfrm>
          <a:custGeom>
            <a:rect b="b" l="l" r="r" t="t"/>
            <a:pathLst>
              <a:path extrusionOk="0" h="2328" w="9441">
                <a:moveTo>
                  <a:pt x="6135" y="1"/>
                </a:moveTo>
                <a:cubicBezTo>
                  <a:pt x="5912" y="1"/>
                  <a:pt x="5704" y="61"/>
                  <a:pt x="5520" y="202"/>
                </a:cubicBezTo>
                <a:cubicBezTo>
                  <a:pt x="4179" y="1228"/>
                  <a:pt x="4592" y="1884"/>
                  <a:pt x="3894" y="2213"/>
                </a:cubicBezTo>
                <a:cubicBezTo>
                  <a:pt x="3739" y="2282"/>
                  <a:pt x="3593" y="2310"/>
                  <a:pt x="3452" y="2310"/>
                </a:cubicBezTo>
                <a:cubicBezTo>
                  <a:pt x="2957" y="2310"/>
                  <a:pt x="2532" y="1969"/>
                  <a:pt x="2054" y="1913"/>
                </a:cubicBezTo>
                <a:cubicBezTo>
                  <a:pt x="1952" y="1903"/>
                  <a:pt x="1840" y="1898"/>
                  <a:pt x="1722" y="1898"/>
                </a:cubicBezTo>
                <a:cubicBezTo>
                  <a:pt x="1150" y="1898"/>
                  <a:pt x="438" y="2020"/>
                  <a:pt x="0" y="2327"/>
                </a:cubicBezTo>
                <a:lnTo>
                  <a:pt x="9441" y="2327"/>
                </a:lnTo>
                <a:cubicBezTo>
                  <a:pt x="9441" y="2327"/>
                  <a:pt x="7516" y="1"/>
                  <a:pt x="61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9" name="Google Shape;629;p35"/>
          <p:cNvGrpSpPr/>
          <p:nvPr/>
        </p:nvGrpSpPr>
        <p:grpSpPr>
          <a:xfrm rot="2994721">
            <a:off x="5159824" y="625478"/>
            <a:ext cx="1547713" cy="1046535"/>
            <a:chOff x="3738975" y="1747175"/>
            <a:chExt cx="1547625" cy="1046475"/>
          </a:xfrm>
        </p:grpSpPr>
        <p:sp>
          <p:nvSpPr>
            <p:cNvPr id="630" name="Google Shape;630;p35"/>
            <p:cNvSpPr/>
            <p:nvPr/>
          </p:nvSpPr>
          <p:spPr>
            <a:xfrm>
              <a:off x="4277750" y="1929125"/>
              <a:ext cx="158900" cy="94775"/>
            </a:xfrm>
            <a:custGeom>
              <a:rect b="b" l="l" r="r" t="t"/>
              <a:pathLst>
                <a:path extrusionOk="0" h="3791" w="6356">
                  <a:moveTo>
                    <a:pt x="5064" y="0"/>
                  </a:moveTo>
                  <a:cubicBezTo>
                    <a:pt x="4986" y="0"/>
                    <a:pt x="4904" y="8"/>
                    <a:pt x="4817" y="26"/>
                  </a:cubicBezTo>
                  <a:cubicBezTo>
                    <a:pt x="4446" y="96"/>
                    <a:pt x="4233" y="296"/>
                    <a:pt x="3933" y="511"/>
                  </a:cubicBezTo>
                  <a:cubicBezTo>
                    <a:pt x="3533" y="796"/>
                    <a:pt x="3105" y="1038"/>
                    <a:pt x="2678" y="1266"/>
                  </a:cubicBezTo>
                  <a:cubicBezTo>
                    <a:pt x="2278" y="1480"/>
                    <a:pt x="1837" y="1651"/>
                    <a:pt x="1438" y="1893"/>
                  </a:cubicBezTo>
                  <a:cubicBezTo>
                    <a:pt x="1152" y="2079"/>
                    <a:pt x="924" y="2350"/>
                    <a:pt x="624" y="2492"/>
                  </a:cubicBezTo>
                  <a:cubicBezTo>
                    <a:pt x="1" y="2804"/>
                    <a:pt x="306" y="3791"/>
                    <a:pt x="953" y="3791"/>
                  </a:cubicBezTo>
                  <a:cubicBezTo>
                    <a:pt x="957" y="3791"/>
                    <a:pt x="962" y="3791"/>
                    <a:pt x="966" y="3790"/>
                  </a:cubicBezTo>
                  <a:cubicBezTo>
                    <a:pt x="1708" y="3762"/>
                    <a:pt x="2392" y="3234"/>
                    <a:pt x="3063" y="2963"/>
                  </a:cubicBezTo>
                  <a:cubicBezTo>
                    <a:pt x="3462" y="2792"/>
                    <a:pt x="3847" y="2621"/>
                    <a:pt x="4233" y="2435"/>
                  </a:cubicBezTo>
                  <a:cubicBezTo>
                    <a:pt x="4417" y="2350"/>
                    <a:pt x="4588" y="2264"/>
                    <a:pt x="4760" y="2178"/>
                  </a:cubicBezTo>
                  <a:lnTo>
                    <a:pt x="4760" y="2178"/>
                  </a:lnTo>
                  <a:cubicBezTo>
                    <a:pt x="4759" y="2179"/>
                    <a:pt x="4759" y="2179"/>
                    <a:pt x="4759" y="2179"/>
                  </a:cubicBezTo>
                  <a:cubicBezTo>
                    <a:pt x="4761" y="2179"/>
                    <a:pt x="5326" y="1906"/>
                    <a:pt x="5109" y="1906"/>
                  </a:cubicBezTo>
                  <a:cubicBezTo>
                    <a:pt x="5099" y="1906"/>
                    <a:pt x="5087" y="1907"/>
                    <a:pt x="5073" y="1908"/>
                  </a:cubicBezTo>
                  <a:cubicBezTo>
                    <a:pt x="6355" y="1761"/>
                    <a:pt x="6212" y="0"/>
                    <a:pt x="506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3989600" y="1840100"/>
              <a:ext cx="134425" cy="88625"/>
            </a:xfrm>
            <a:custGeom>
              <a:rect b="b" l="l" r="r" t="t"/>
              <a:pathLst>
                <a:path extrusionOk="0" h="3545" w="5377">
                  <a:moveTo>
                    <a:pt x="4281" y="0"/>
                  </a:moveTo>
                  <a:cubicBezTo>
                    <a:pt x="4248" y="0"/>
                    <a:pt x="4214" y="2"/>
                    <a:pt x="4179" y="7"/>
                  </a:cubicBezTo>
                  <a:cubicBezTo>
                    <a:pt x="3680" y="64"/>
                    <a:pt x="3537" y="263"/>
                    <a:pt x="3195" y="577"/>
                  </a:cubicBezTo>
                  <a:cubicBezTo>
                    <a:pt x="2938" y="834"/>
                    <a:pt x="2539" y="1048"/>
                    <a:pt x="2240" y="1262"/>
                  </a:cubicBezTo>
                  <a:cubicBezTo>
                    <a:pt x="1584" y="1747"/>
                    <a:pt x="970" y="2317"/>
                    <a:pt x="286" y="2745"/>
                  </a:cubicBezTo>
                  <a:cubicBezTo>
                    <a:pt x="0" y="2931"/>
                    <a:pt x="29" y="3429"/>
                    <a:pt x="386" y="3515"/>
                  </a:cubicBezTo>
                  <a:cubicBezTo>
                    <a:pt x="476" y="3536"/>
                    <a:pt x="568" y="3545"/>
                    <a:pt x="662" y="3545"/>
                  </a:cubicBezTo>
                  <a:cubicBezTo>
                    <a:pt x="1284" y="3545"/>
                    <a:pt x="1976" y="3137"/>
                    <a:pt x="2496" y="2902"/>
                  </a:cubicBezTo>
                  <a:cubicBezTo>
                    <a:pt x="2938" y="2716"/>
                    <a:pt x="3352" y="2474"/>
                    <a:pt x="3765" y="2260"/>
                  </a:cubicBezTo>
                  <a:cubicBezTo>
                    <a:pt x="4065" y="2104"/>
                    <a:pt x="4421" y="1832"/>
                    <a:pt x="4636" y="1718"/>
                  </a:cubicBezTo>
                  <a:cubicBezTo>
                    <a:pt x="5376" y="1334"/>
                    <a:pt x="5114" y="0"/>
                    <a:pt x="428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4238450" y="1792575"/>
              <a:ext cx="130400" cy="80250"/>
            </a:xfrm>
            <a:custGeom>
              <a:rect b="b" l="l" r="r" t="t"/>
              <a:pathLst>
                <a:path extrusionOk="0" h="3210" w="5216">
                  <a:moveTo>
                    <a:pt x="3928" y="1"/>
                  </a:moveTo>
                  <a:cubicBezTo>
                    <a:pt x="3854" y="1"/>
                    <a:pt x="3776" y="9"/>
                    <a:pt x="3694" y="25"/>
                  </a:cubicBezTo>
                  <a:cubicBezTo>
                    <a:pt x="2924" y="183"/>
                    <a:pt x="2182" y="867"/>
                    <a:pt x="1498" y="1252"/>
                  </a:cubicBezTo>
                  <a:cubicBezTo>
                    <a:pt x="985" y="1537"/>
                    <a:pt x="0" y="2050"/>
                    <a:pt x="329" y="2778"/>
                  </a:cubicBezTo>
                  <a:cubicBezTo>
                    <a:pt x="342" y="2807"/>
                    <a:pt x="357" y="2820"/>
                    <a:pt x="371" y="2849"/>
                  </a:cubicBezTo>
                  <a:cubicBezTo>
                    <a:pt x="450" y="3048"/>
                    <a:pt x="725" y="3209"/>
                    <a:pt x="947" y="3209"/>
                  </a:cubicBezTo>
                  <a:cubicBezTo>
                    <a:pt x="964" y="3209"/>
                    <a:pt x="981" y="3208"/>
                    <a:pt x="998" y="3206"/>
                  </a:cubicBezTo>
                  <a:cubicBezTo>
                    <a:pt x="1583" y="3149"/>
                    <a:pt x="2111" y="2807"/>
                    <a:pt x="2652" y="2564"/>
                  </a:cubicBezTo>
                  <a:cubicBezTo>
                    <a:pt x="3166" y="2336"/>
                    <a:pt x="3665" y="2022"/>
                    <a:pt x="4193" y="1822"/>
                  </a:cubicBezTo>
                  <a:cubicBezTo>
                    <a:pt x="5215" y="1424"/>
                    <a:pt x="4927" y="1"/>
                    <a:pt x="3928"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4551450" y="1895050"/>
              <a:ext cx="134700" cy="76300"/>
            </a:xfrm>
            <a:custGeom>
              <a:rect b="b" l="l" r="r" t="t"/>
              <a:pathLst>
                <a:path extrusionOk="0" h="3052" w="5388">
                  <a:moveTo>
                    <a:pt x="4177" y="1"/>
                  </a:moveTo>
                  <a:cubicBezTo>
                    <a:pt x="3994" y="1"/>
                    <a:pt x="3810" y="73"/>
                    <a:pt x="3651" y="248"/>
                  </a:cubicBezTo>
                  <a:cubicBezTo>
                    <a:pt x="3252" y="676"/>
                    <a:pt x="2668" y="832"/>
                    <a:pt x="2154" y="1089"/>
                  </a:cubicBezTo>
                  <a:cubicBezTo>
                    <a:pt x="1569" y="1389"/>
                    <a:pt x="942" y="1731"/>
                    <a:pt x="386" y="2087"/>
                  </a:cubicBezTo>
                  <a:cubicBezTo>
                    <a:pt x="1" y="2330"/>
                    <a:pt x="129" y="2815"/>
                    <a:pt x="500" y="2971"/>
                  </a:cubicBezTo>
                  <a:cubicBezTo>
                    <a:pt x="637" y="3028"/>
                    <a:pt x="782" y="3052"/>
                    <a:pt x="930" y="3052"/>
                  </a:cubicBezTo>
                  <a:cubicBezTo>
                    <a:pt x="1567" y="3052"/>
                    <a:pt x="2278" y="2606"/>
                    <a:pt x="2810" y="2387"/>
                  </a:cubicBezTo>
                  <a:cubicBezTo>
                    <a:pt x="3509" y="2102"/>
                    <a:pt x="4222" y="1916"/>
                    <a:pt x="4792" y="1389"/>
                  </a:cubicBezTo>
                  <a:cubicBezTo>
                    <a:pt x="5388" y="848"/>
                    <a:pt x="4798" y="1"/>
                    <a:pt x="41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4619400" y="2042875"/>
              <a:ext cx="112125" cy="86400"/>
            </a:xfrm>
            <a:custGeom>
              <a:rect b="b" l="l" r="r" t="t"/>
              <a:pathLst>
                <a:path extrusionOk="0" h="3456" w="4485">
                  <a:moveTo>
                    <a:pt x="3619" y="0"/>
                  </a:moveTo>
                  <a:cubicBezTo>
                    <a:pt x="3450" y="0"/>
                    <a:pt x="3275" y="50"/>
                    <a:pt x="3116" y="138"/>
                  </a:cubicBezTo>
                  <a:cubicBezTo>
                    <a:pt x="2616" y="438"/>
                    <a:pt x="2203" y="895"/>
                    <a:pt x="1747" y="1251"/>
                  </a:cubicBezTo>
                  <a:cubicBezTo>
                    <a:pt x="1275" y="1608"/>
                    <a:pt x="677" y="1921"/>
                    <a:pt x="321" y="2391"/>
                  </a:cubicBezTo>
                  <a:cubicBezTo>
                    <a:pt x="1" y="2823"/>
                    <a:pt x="328" y="3455"/>
                    <a:pt x="819" y="3455"/>
                  </a:cubicBezTo>
                  <a:cubicBezTo>
                    <a:pt x="896" y="3455"/>
                    <a:pt x="978" y="3440"/>
                    <a:pt x="1062" y="3404"/>
                  </a:cubicBezTo>
                  <a:cubicBezTo>
                    <a:pt x="2160" y="2933"/>
                    <a:pt x="3044" y="2049"/>
                    <a:pt x="4070" y="1450"/>
                  </a:cubicBezTo>
                  <a:cubicBezTo>
                    <a:pt x="4456" y="1222"/>
                    <a:pt x="4485" y="652"/>
                    <a:pt x="4256" y="324"/>
                  </a:cubicBezTo>
                  <a:cubicBezTo>
                    <a:pt x="4090" y="99"/>
                    <a:pt x="3859" y="0"/>
                    <a:pt x="361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4526150" y="2252150"/>
              <a:ext cx="117000" cy="125200"/>
            </a:xfrm>
            <a:custGeom>
              <a:rect b="b" l="l" r="r" t="t"/>
              <a:pathLst>
                <a:path extrusionOk="0" h="5008" w="4680">
                  <a:moveTo>
                    <a:pt x="3236" y="1"/>
                  </a:moveTo>
                  <a:cubicBezTo>
                    <a:pt x="2951" y="1"/>
                    <a:pt x="2662" y="140"/>
                    <a:pt x="2453" y="481"/>
                  </a:cubicBezTo>
                  <a:cubicBezTo>
                    <a:pt x="2239" y="823"/>
                    <a:pt x="1982" y="1108"/>
                    <a:pt x="1797" y="1464"/>
                  </a:cubicBezTo>
                  <a:cubicBezTo>
                    <a:pt x="1583" y="1878"/>
                    <a:pt x="1326" y="2249"/>
                    <a:pt x="1056" y="2634"/>
                  </a:cubicBezTo>
                  <a:cubicBezTo>
                    <a:pt x="642" y="3204"/>
                    <a:pt x="1" y="3889"/>
                    <a:pt x="143" y="4645"/>
                  </a:cubicBezTo>
                  <a:cubicBezTo>
                    <a:pt x="187" y="4876"/>
                    <a:pt x="410" y="5008"/>
                    <a:pt x="630" y="5008"/>
                  </a:cubicBezTo>
                  <a:cubicBezTo>
                    <a:pt x="762" y="5008"/>
                    <a:pt x="893" y="4960"/>
                    <a:pt x="984" y="4858"/>
                  </a:cubicBezTo>
                  <a:cubicBezTo>
                    <a:pt x="1969" y="3789"/>
                    <a:pt x="3024" y="2763"/>
                    <a:pt x="3994" y="1679"/>
                  </a:cubicBezTo>
                  <a:cubicBezTo>
                    <a:pt x="4680" y="910"/>
                    <a:pt x="3967" y="1"/>
                    <a:pt x="3236"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4272325" y="2319775"/>
              <a:ext cx="97625" cy="101100"/>
            </a:xfrm>
            <a:custGeom>
              <a:rect b="b" l="l" r="r" t="t"/>
              <a:pathLst>
                <a:path extrusionOk="0" h="4044" w="3905">
                  <a:moveTo>
                    <a:pt x="2659" y="0"/>
                  </a:moveTo>
                  <a:cubicBezTo>
                    <a:pt x="2337" y="0"/>
                    <a:pt x="2027" y="160"/>
                    <a:pt x="1883" y="542"/>
                  </a:cubicBezTo>
                  <a:cubicBezTo>
                    <a:pt x="1483" y="1626"/>
                    <a:pt x="0" y="2311"/>
                    <a:pt x="43" y="3551"/>
                  </a:cubicBezTo>
                  <a:cubicBezTo>
                    <a:pt x="56" y="3809"/>
                    <a:pt x="338" y="4044"/>
                    <a:pt x="602" y="4044"/>
                  </a:cubicBezTo>
                  <a:cubicBezTo>
                    <a:pt x="630" y="4044"/>
                    <a:pt x="658" y="4041"/>
                    <a:pt x="685" y="4036"/>
                  </a:cubicBezTo>
                  <a:cubicBezTo>
                    <a:pt x="1312" y="3908"/>
                    <a:pt x="1911" y="3309"/>
                    <a:pt x="2310" y="2824"/>
                  </a:cubicBezTo>
                  <a:cubicBezTo>
                    <a:pt x="2738" y="2311"/>
                    <a:pt x="3280" y="1868"/>
                    <a:pt x="3579" y="1255"/>
                  </a:cubicBezTo>
                  <a:cubicBezTo>
                    <a:pt x="3905" y="558"/>
                    <a:pt x="3261" y="0"/>
                    <a:pt x="265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4038075" y="2463400"/>
              <a:ext cx="88325" cy="118250"/>
            </a:xfrm>
            <a:custGeom>
              <a:rect b="b" l="l" r="r" t="t"/>
              <a:pathLst>
                <a:path extrusionOk="0" h="4730" w="3533">
                  <a:moveTo>
                    <a:pt x="2343" y="0"/>
                  </a:moveTo>
                  <a:cubicBezTo>
                    <a:pt x="2090" y="0"/>
                    <a:pt x="1848" y="121"/>
                    <a:pt x="1712" y="416"/>
                  </a:cubicBezTo>
                  <a:cubicBezTo>
                    <a:pt x="1313" y="1285"/>
                    <a:pt x="928" y="2112"/>
                    <a:pt x="586" y="3011"/>
                  </a:cubicBezTo>
                  <a:cubicBezTo>
                    <a:pt x="386" y="3538"/>
                    <a:pt x="1" y="4080"/>
                    <a:pt x="415" y="4594"/>
                  </a:cubicBezTo>
                  <a:cubicBezTo>
                    <a:pt x="489" y="4690"/>
                    <a:pt x="582" y="4730"/>
                    <a:pt x="676" y="4730"/>
                  </a:cubicBezTo>
                  <a:cubicBezTo>
                    <a:pt x="888" y="4730"/>
                    <a:pt x="1105" y="4529"/>
                    <a:pt x="1127" y="4313"/>
                  </a:cubicBezTo>
                  <a:lnTo>
                    <a:pt x="1127" y="4313"/>
                  </a:lnTo>
                  <a:cubicBezTo>
                    <a:pt x="1126" y="4328"/>
                    <a:pt x="1129" y="4335"/>
                    <a:pt x="1136" y="4335"/>
                  </a:cubicBezTo>
                  <a:cubicBezTo>
                    <a:pt x="1178" y="4335"/>
                    <a:pt x="1366" y="4040"/>
                    <a:pt x="1427" y="3966"/>
                  </a:cubicBezTo>
                  <a:cubicBezTo>
                    <a:pt x="1613" y="3681"/>
                    <a:pt x="1784" y="3382"/>
                    <a:pt x="1955" y="3082"/>
                  </a:cubicBezTo>
                  <a:cubicBezTo>
                    <a:pt x="2311" y="2441"/>
                    <a:pt x="2767" y="1870"/>
                    <a:pt x="3138" y="1243"/>
                  </a:cubicBezTo>
                  <a:cubicBezTo>
                    <a:pt x="3533" y="612"/>
                    <a:pt x="2910" y="0"/>
                    <a:pt x="234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3877025" y="2427300"/>
              <a:ext cx="80900" cy="113600"/>
            </a:xfrm>
            <a:custGeom>
              <a:rect b="b" l="l" r="r" t="t"/>
              <a:pathLst>
                <a:path extrusionOk="0" h="4544" w="3236">
                  <a:moveTo>
                    <a:pt x="2588" y="1750"/>
                  </a:moveTo>
                  <a:cubicBezTo>
                    <a:pt x="2580" y="1761"/>
                    <a:pt x="2572" y="1774"/>
                    <a:pt x="2564" y="1788"/>
                  </a:cubicBezTo>
                  <a:cubicBezTo>
                    <a:pt x="2571" y="1775"/>
                    <a:pt x="2579" y="1762"/>
                    <a:pt x="2588" y="1750"/>
                  </a:cubicBezTo>
                  <a:close/>
                  <a:moveTo>
                    <a:pt x="2273" y="0"/>
                  </a:moveTo>
                  <a:cubicBezTo>
                    <a:pt x="2243" y="0"/>
                    <a:pt x="2211" y="2"/>
                    <a:pt x="2179" y="6"/>
                  </a:cubicBezTo>
                  <a:cubicBezTo>
                    <a:pt x="896" y="177"/>
                    <a:pt x="938" y="1689"/>
                    <a:pt x="582" y="2687"/>
                  </a:cubicBezTo>
                  <a:cubicBezTo>
                    <a:pt x="502" y="2903"/>
                    <a:pt x="0" y="4544"/>
                    <a:pt x="655" y="4544"/>
                  </a:cubicBezTo>
                  <a:cubicBezTo>
                    <a:pt x="693" y="4544"/>
                    <a:pt x="735" y="4538"/>
                    <a:pt x="782" y="4526"/>
                  </a:cubicBezTo>
                  <a:cubicBezTo>
                    <a:pt x="1295" y="4383"/>
                    <a:pt x="1680" y="3556"/>
                    <a:pt x="1936" y="3143"/>
                  </a:cubicBezTo>
                  <a:cubicBezTo>
                    <a:pt x="2136" y="2801"/>
                    <a:pt x="2294" y="2444"/>
                    <a:pt x="2478" y="2088"/>
                  </a:cubicBezTo>
                  <a:cubicBezTo>
                    <a:pt x="2489" y="2078"/>
                    <a:pt x="2657" y="1724"/>
                    <a:pt x="2668" y="1657"/>
                  </a:cubicBezTo>
                  <a:lnTo>
                    <a:pt x="2668" y="1657"/>
                  </a:lnTo>
                  <a:cubicBezTo>
                    <a:pt x="2762" y="1563"/>
                    <a:pt x="2880" y="1475"/>
                    <a:pt x="2950" y="1347"/>
                  </a:cubicBezTo>
                  <a:cubicBezTo>
                    <a:pt x="3235" y="842"/>
                    <a:pt x="2923" y="0"/>
                    <a:pt x="2273"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4071250" y="2274050"/>
              <a:ext cx="116950" cy="96100"/>
            </a:xfrm>
            <a:custGeom>
              <a:rect b="b" l="l" r="r" t="t"/>
              <a:pathLst>
                <a:path extrusionOk="0" h="3844" w="4678">
                  <a:moveTo>
                    <a:pt x="3635" y="0"/>
                  </a:moveTo>
                  <a:cubicBezTo>
                    <a:pt x="3463" y="0"/>
                    <a:pt x="3281" y="61"/>
                    <a:pt x="3109" y="204"/>
                  </a:cubicBezTo>
                  <a:cubicBezTo>
                    <a:pt x="2752" y="489"/>
                    <a:pt x="2467" y="860"/>
                    <a:pt x="2153" y="1187"/>
                  </a:cubicBezTo>
                  <a:cubicBezTo>
                    <a:pt x="1797" y="1558"/>
                    <a:pt x="1412" y="1887"/>
                    <a:pt x="1056" y="2242"/>
                  </a:cubicBezTo>
                  <a:cubicBezTo>
                    <a:pt x="685" y="2613"/>
                    <a:pt x="1" y="3113"/>
                    <a:pt x="299" y="3683"/>
                  </a:cubicBezTo>
                  <a:cubicBezTo>
                    <a:pt x="363" y="3794"/>
                    <a:pt x="466" y="3843"/>
                    <a:pt x="571" y="3843"/>
                  </a:cubicBezTo>
                  <a:cubicBezTo>
                    <a:pt x="656" y="3843"/>
                    <a:pt x="743" y="3811"/>
                    <a:pt x="813" y="3754"/>
                  </a:cubicBezTo>
                  <a:cubicBezTo>
                    <a:pt x="913" y="3668"/>
                    <a:pt x="1155" y="3611"/>
                    <a:pt x="1298" y="3541"/>
                  </a:cubicBezTo>
                  <a:cubicBezTo>
                    <a:pt x="1683" y="3341"/>
                    <a:pt x="2039" y="3084"/>
                    <a:pt x="2396" y="2813"/>
                  </a:cubicBezTo>
                  <a:cubicBezTo>
                    <a:pt x="3009" y="2357"/>
                    <a:pt x="3693" y="1872"/>
                    <a:pt x="4193" y="1288"/>
                  </a:cubicBezTo>
                  <a:cubicBezTo>
                    <a:pt x="4678" y="703"/>
                    <a:pt x="4217" y="0"/>
                    <a:pt x="3635"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3910100" y="2240925"/>
              <a:ext cx="51125" cy="98250"/>
            </a:xfrm>
            <a:custGeom>
              <a:rect b="b" l="l" r="r" t="t"/>
              <a:pathLst>
                <a:path extrusionOk="0" h="3930" w="2045">
                  <a:moveTo>
                    <a:pt x="1132" y="0"/>
                  </a:moveTo>
                  <a:cubicBezTo>
                    <a:pt x="1010" y="0"/>
                    <a:pt x="886" y="32"/>
                    <a:pt x="771" y="103"/>
                  </a:cubicBezTo>
                  <a:cubicBezTo>
                    <a:pt x="143" y="487"/>
                    <a:pt x="115" y="1200"/>
                    <a:pt x="129" y="1871"/>
                  </a:cubicBezTo>
                  <a:cubicBezTo>
                    <a:pt x="157" y="2470"/>
                    <a:pt x="1" y="3240"/>
                    <a:pt x="258" y="3796"/>
                  </a:cubicBezTo>
                  <a:cubicBezTo>
                    <a:pt x="306" y="3887"/>
                    <a:pt x="403" y="3930"/>
                    <a:pt x="499" y="3930"/>
                  </a:cubicBezTo>
                  <a:cubicBezTo>
                    <a:pt x="599" y="3930"/>
                    <a:pt x="699" y="3883"/>
                    <a:pt x="742" y="3796"/>
                  </a:cubicBezTo>
                  <a:cubicBezTo>
                    <a:pt x="1013" y="3297"/>
                    <a:pt x="1199" y="2797"/>
                    <a:pt x="1355" y="2256"/>
                  </a:cubicBezTo>
                  <a:cubicBezTo>
                    <a:pt x="1498" y="1799"/>
                    <a:pt x="1754" y="1415"/>
                    <a:pt x="1897" y="972"/>
                  </a:cubicBezTo>
                  <a:cubicBezTo>
                    <a:pt x="2044" y="464"/>
                    <a:pt x="1600" y="0"/>
                    <a:pt x="113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4539000" y="1747175"/>
              <a:ext cx="143325" cy="43125"/>
            </a:xfrm>
            <a:custGeom>
              <a:rect b="b" l="l" r="r" t="t"/>
              <a:pathLst>
                <a:path extrusionOk="0" h="1725" w="5733">
                  <a:moveTo>
                    <a:pt x="4161" y="0"/>
                  </a:moveTo>
                  <a:cubicBezTo>
                    <a:pt x="3659" y="0"/>
                    <a:pt x="3134" y="101"/>
                    <a:pt x="2666" y="159"/>
                  </a:cubicBezTo>
                  <a:cubicBezTo>
                    <a:pt x="1996" y="244"/>
                    <a:pt x="1069" y="174"/>
                    <a:pt x="470" y="529"/>
                  </a:cubicBezTo>
                  <a:cubicBezTo>
                    <a:pt x="0" y="801"/>
                    <a:pt x="228" y="1457"/>
                    <a:pt x="727" y="1499"/>
                  </a:cubicBezTo>
                  <a:cubicBezTo>
                    <a:pt x="1483" y="1556"/>
                    <a:pt x="2225" y="1613"/>
                    <a:pt x="2995" y="1628"/>
                  </a:cubicBezTo>
                  <a:cubicBezTo>
                    <a:pt x="3436" y="1642"/>
                    <a:pt x="3881" y="1724"/>
                    <a:pt x="4305" y="1724"/>
                  </a:cubicBezTo>
                  <a:cubicBezTo>
                    <a:pt x="4730" y="1724"/>
                    <a:pt x="5133" y="1642"/>
                    <a:pt x="5490" y="1328"/>
                  </a:cubicBezTo>
                  <a:cubicBezTo>
                    <a:pt x="5733" y="1100"/>
                    <a:pt x="5733" y="644"/>
                    <a:pt x="5490" y="430"/>
                  </a:cubicBezTo>
                  <a:cubicBezTo>
                    <a:pt x="5122" y="98"/>
                    <a:pt x="4653" y="0"/>
                    <a:pt x="4161"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4844500" y="1829825"/>
              <a:ext cx="140625" cy="44475"/>
            </a:xfrm>
            <a:custGeom>
              <a:rect b="b" l="l" r="r" t="t"/>
              <a:pathLst>
                <a:path extrusionOk="0" h="1779" w="5625">
                  <a:moveTo>
                    <a:pt x="2702" y="0"/>
                  </a:moveTo>
                  <a:cubicBezTo>
                    <a:pt x="2443" y="0"/>
                    <a:pt x="2184" y="7"/>
                    <a:pt x="1926" y="19"/>
                  </a:cubicBezTo>
                  <a:cubicBezTo>
                    <a:pt x="1620" y="29"/>
                    <a:pt x="1150" y="141"/>
                    <a:pt x="771" y="141"/>
                  </a:cubicBezTo>
                  <a:cubicBezTo>
                    <a:pt x="637" y="141"/>
                    <a:pt x="515" y="128"/>
                    <a:pt x="415" y="90"/>
                  </a:cubicBezTo>
                  <a:cubicBezTo>
                    <a:pt x="396" y="82"/>
                    <a:pt x="377" y="79"/>
                    <a:pt x="359" y="79"/>
                  </a:cubicBezTo>
                  <a:cubicBezTo>
                    <a:pt x="280" y="79"/>
                    <a:pt x="210" y="148"/>
                    <a:pt x="186" y="218"/>
                  </a:cubicBezTo>
                  <a:cubicBezTo>
                    <a:pt x="1" y="789"/>
                    <a:pt x="799" y="1032"/>
                    <a:pt x="1198" y="1102"/>
                  </a:cubicBezTo>
                  <a:cubicBezTo>
                    <a:pt x="2225" y="1288"/>
                    <a:pt x="3223" y="1445"/>
                    <a:pt x="4236" y="1745"/>
                  </a:cubicBezTo>
                  <a:cubicBezTo>
                    <a:pt x="4318" y="1768"/>
                    <a:pt x="4396" y="1779"/>
                    <a:pt x="4470" y="1779"/>
                  </a:cubicBezTo>
                  <a:cubicBezTo>
                    <a:pt x="5347" y="1779"/>
                    <a:pt x="5625" y="264"/>
                    <a:pt x="4678" y="133"/>
                  </a:cubicBezTo>
                  <a:cubicBezTo>
                    <a:pt x="4023" y="41"/>
                    <a:pt x="3361" y="0"/>
                    <a:pt x="2702"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4875875" y="1964800"/>
              <a:ext cx="145475" cy="49350"/>
            </a:xfrm>
            <a:custGeom>
              <a:rect b="b" l="l" r="r" t="t"/>
              <a:pathLst>
                <a:path extrusionOk="0" h="1974" w="5819">
                  <a:moveTo>
                    <a:pt x="1377" y="1"/>
                  </a:moveTo>
                  <a:cubicBezTo>
                    <a:pt x="1026" y="1"/>
                    <a:pt x="689" y="38"/>
                    <a:pt x="400" y="153"/>
                  </a:cubicBezTo>
                  <a:cubicBezTo>
                    <a:pt x="0" y="310"/>
                    <a:pt x="0" y="795"/>
                    <a:pt x="400" y="951"/>
                  </a:cubicBezTo>
                  <a:cubicBezTo>
                    <a:pt x="1156" y="1251"/>
                    <a:pt x="1869" y="1493"/>
                    <a:pt x="2681" y="1664"/>
                  </a:cubicBezTo>
                  <a:cubicBezTo>
                    <a:pt x="3229" y="1779"/>
                    <a:pt x="3901" y="1973"/>
                    <a:pt x="4475" y="1973"/>
                  </a:cubicBezTo>
                  <a:cubicBezTo>
                    <a:pt x="4544" y="1973"/>
                    <a:pt x="4612" y="1970"/>
                    <a:pt x="4678" y="1964"/>
                  </a:cubicBezTo>
                  <a:cubicBezTo>
                    <a:pt x="5391" y="1907"/>
                    <a:pt x="5819" y="1080"/>
                    <a:pt x="5277" y="523"/>
                  </a:cubicBezTo>
                  <a:cubicBezTo>
                    <a:pt x="4918" y="174"/>
                    <a:pt x="4463" y="115"/>
                    <a:pt x="3990" y="115"/>
                  </a:cubicBezTo>
                  <a:cubicBezTo>
                    <a:pt x="3751" y="115"/>
                    <a:pt x="3508" y="130"/>
                    <a:pt x="3271" y="130"/>
                  </a:cubicBezTo>
                  <a:cubicBezTo>
                    <a:pt x="3193" y="130"/>
                    <a:pt x="3115" y="128"/>
                    <a:pt x="3038" y="124"/>
                  </a:cubicBezTo>
                  <a:cubicBezTo>
                    <a:pt x="2545" y="98"/>
                    <a:pt x="1944" y="1"/>
                    <a:pt x="137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4965725" y="2108025"/>
              <a:ext cx="165225" cy="50975"/>
            </a:xfrm>
            <a:custGeom>
              <a:rect b="b" l="l" r="r" t="t"/>
              <a:pathLst>
                <a:path extrusionOk="0" h="2039" w="6609">
                  <a:moveTo>
                    <a:pt x="5384" y="0"/>
                  </a:moveTo>
                  <a:cubicBezTo>
                    <a:pt x="5285" y="0"/>
                    <a:pt x="5178" y="13"/>
                    <a:pt x="5063" y="42"/>
                  </a:cubicBezTo>
                  <a:cubicBezTo>
                    <a:pt x="3551" y="413"/>
                    <a:pt x="1854" y="14"/>
                    <a:pt x="386" y="627"/>
                  </a:cubicBezTo>
                  <a:cubicBezTo>
                    <a:pt x="0" y="784"/>
                    <a:pt x="0" y="1255"/>
                    <a:pt x="386" y="1426"/>
                  </a:cubicBezTo>
                  <a:cubicBezTo>
                    <a:pt x="1854" y="2025"/>
                    <a:pt x="3551" y="1626"/>
                    <a:pt x="5063" y="1996"/>
                  </a:cubicBezTo>
                  <a:cubicBezTo>
                    <a:pt x="5177" y="2025"/>
                    <a:pt x="5283" y="2038"/>
                    <a:pt x="5381" y="2038"/>
                  </a:cubicBezTo>
                  <a:cubicBezTo>
                    <a:pt x="6598" y="2038"/>
                    <a:pt x="6608" y="0"/>
                    <a:pt x="538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4333800" y="2469850"/>
              <a:ext cx="101425" cy="103625"/>
            </a:xfrm>
            <a:custGeom>
              <a:rect b="b" l="l" r="r" t="t"/>
              <a:pathLst>
                <a:path extrusionOk="0" h="4145" w="4057">
                  <a:moveTo>
                    <a:pt x="3649" y="0"/>
                  </a:moveTo>
                  <a:cubicBezTo>
                    <a:pt x="3642" y="0"/>
                    <a:pt x="3636" y="0"/>
                    <a:pt x="3630" y="0"/>
                  </a:cubicBezTo>
                  <a:cubicBezTo>
                    <a:pt x="3316" y="15"/>
                    <a:pt x="3174" y="143"/>
                    <a:pt x="2945" y="329"/>
                  </a:cubicBezTo>
                  <a:cubicBezTo>
                    <a:pt x="2589" y="643"/>
                    <a:pt x="2219" y="928"/>
                    <a:pt x="1876" y="1242"/>
                  </a:cubicBezTo>
                  <a:cubicBezTo>
                    <a:pt x="1306" y="1755"/>
                    <a:pt x="892" y="2325"/>
                    <a:pt x="436" y="2924"/>
                  </a:cubicBezTo>
                  <a:cubicBezTo>
                    <a:pt x="1" y="3500"/>
                    <a:pt x="604" y="4144"/>
                    <a:pt x="1196" y="4144"/>
                  </a:cubicBezTo>
                  <a:cubicBezTo>
                    <a:pt x="1322" y="4144"/>
                    <a:pt x="1448" y="4115"/>
                    <a:pt x="1563" y="4050"/>
                  </a:cubicBezTo>
                  <a:cubicBezTo>
                    <a:pt x="1890" y="3866"/>
                    <a:pt x="1962" y="3651"/>
                    <a:pt x="2118" y="3337"/>
                  </a:cubicBezTo>
                  <a:cubicBezTo>
                    <a:pt x="2289" y="2981"/>
                    <a:pt x="2561" y="2653"/>
                    <a:pt x="2818" y="2339"/>
                  </a:cubicBezTo>
                  <a:cubicBezTo>
                    <a:pt x="3231" y="1812"/>
                    <a:pt x="3873" y="1198"/>
                    <a:pt x="4016" y="514"/>
                  </a:cubicBezTo>
                  <a:cubicBezTo>
                    <a:pt x="4057" y="278"/>
                    <a:pt x="3909" y="0"/>
                    <a:pt x="3649"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4206175" y="2580400"/>
              <a:ext cx="47800" cy="118325"/>
            </a:xfrm>
            <a:custGeom>
              <a:rect b="b" l="l" r="r" t="t"/>
              <a:pathLst>
                <a:path extrusionOk="0" h="4733" w="1912">
                  <a:moveTo>
                    <a:pt x="1297" y="0"/>
                  </a:moveTo>
                  <a:cubicBezTo>
                    <a:pt x="1250" y="0"/>
                    <a:pt x="1203" y="13"/>
                    <a:pt x="1163" y="43"/>
                  </a:cubicBezTo>
                  <a:cubicBezTo>
                    <a:pt x="721" y="385"/>
                    <a:pt x="578" y="912"/>
                    <a:pt x="407" y="1425"/>
                  </a:cubicBezTo>
                  <a:cubicBezTo>
                    <a:pt x="165" y="2239"/>
                    <a:pt x="79" y="3009"/>
                    <a:pt x="36" y="3849"/>
                  </a:cubicBezTo>
                  <a:cubicBezTo>
                    <a:pt x="1" y="4440"/>
                    <a:pt x="479" y="4732"/>
                    <a:pt x="955" y="4732"/>
                  </a:cubicBezTo>
                  <a:cubicBezTo>
                    <a:pt x="1435" y="4732"/>
                    <a:pt x="1912" y="4436"/>
                    <a:pt x="1861" y="3849"/>
                  </a:cubicBezTo>
                  <a:cubicBezTo>
                    <a:pt x="1791" y="3051"/>
                    <a:pt x="1734" y="2296"/>
                    <a:pt x="1791" y="1482"/>
                  </a:cubicBezTo>
                  <a:cubicBezTo>
                    <a:pt x="1819" y="1069"/>
                    <a:pt x="1905" y="398"/>
                    <a:pt x="1534" y="100"/>
                  </a:cubicBezTo>
                  <a:cubicBezTo>
                    <a:pt x="1478" y="44"/>
                    <a:pt x="1386" y="0"/>
                    <a:pt x="12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3981400" y="2680800"/>
              <a:ext cx="88575" cy="112850"/>
            </a:xfrm>
            <a:custGeom>
              <a:rect b="b" l="l" r="r" t="t"/>
              <a:pathLst>
                <a:path extrusionOk="0" h="4514" w="3543">
                  <a:moveTo>
                    <a:pt x="714" y="0"/>
                  </a:moveTo>
                  <a:cubicBezTo>
                    <a:pt x="495" y="0"/>
                    <a:pt x="267" y="139"/>
                    <a:pt x="186" y="375"/>
                  </a:cubicBezTo>
                  <a:cubicBezTo>
                    <a:pt x="1" y="961"/>
                    <a:pt x="372" y="1702"/>
                    <a:pt x="499" y="2286"/>
                  </a:cubicBezTo>
                  <a:cubicBezTo>
                    <a:pt x="642" y="2885"/>
                    <a:pt x="785" y="3484"/>
                    <a:pt x="1098" y="4012"/>
                  </a:cubicBezTo>
                  <a:cubicBezTo>
                    <a:pt x="1317" y="4370"/>
                    <a:pt x="1612" y="4513"/>
                    <a:pt x="1906" y="4513"/>
                  </a:cubicBezTo>
                  <a:cubicBezTo>
                    <a:pt x="2725" y="4513"/>
                    <a:pt x="3542" y="3408"/>
                    <a:pt x="2724" y="2757"/>
                  </a:cubicBezTo>
                  <a:cubicBezTo>
                    <a:pt x="2353" y="2457"/>
                    <a:pt x="2168" y="2101"/>
                    <a:pt x="1954" y="1674"/>
                  </a:cubicBezTo>
                  <a:cubicBezTo>
                    <a:pt x="1840" y="1431"/>
                    <a:pt x="1726" y="1174"/>
                    <a:pt x="1612" y="932"/>
                  </a:cubicBezTo>
                  <a:cubicBezTo>
                    <a:pt x="1469" y="675"/>
                    <a:pt x="1270" y="489"/>
                    <a:pt x="1127" y="248"/>
                  </a:cubicBezTo>
                  <a:cubicBezTo>
                    <a:pt x="1036" y="77"/>
                    <a:pt x="877" y="0"/>
                    <a:pt x="714"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3738975" y="2243825"/>
              <a:ext cx="86175" cy="119200"/>
            </a:xfrm>
            <a:custGeom>
              <a:rect b="b" l="l" r="r" t="t"/>
              <a:pathLst>
                <a:path extrusionOk="0" h="4768" w="3447">
                  <a:moveTo>
                    <a:pt x="2057" y="1"/>
                  </a:moveTo>
                  <a:cubicBezTo>
                    <a:pt x="1620" y="1"/>
                    <a:pt x="1188" y="225"/>
                    <a:pt x="1028" y="757"/>
                  </a:cubicBezTo>
                  <a:cubicBezTo>
                    <a:pt x="842" y="1369"/>
                    <a:pt x="714" y="1983"/>
                    <a:pt x="543" y="2611"/>
                  </a:cubicBezTo>
                  <a:cubicBezTo>
                    <a:pt x="385" y="3153"/>
                    <a:pt x="1" y="3609"/>
                    <a:pt x="186" y="4193"/>
                  </a:cubicBezTo>
                  <a:cubicBezTo>
                    <a:pt x="298" y="4520"/>
                    <a:pt x="654" y="4767"/>
                    <a:pt x="995" y="4767"/>
                  </a:cubicBezTo>
                  <a:cubicBezTo>
                    <a:pt x="1175" y="4767"/>
                    <a:pt x="1351" y="4698"/>
                    <a:pt x="1484" y="4535"/>
                  </a:cubicBezTo>
                  <a:cubicBezTo>
                    <a:pt x="1826" y="4094"/>
                    <a:pt x="2154" y="3680"/>
                    <a:pt x="2397" y="3153"/>
                  </a:cubicBezTo>
                  <a:cubicBezTo>
                    <a:pt x="2667" y="2567"/>
                    <a:pt x="2882" y="1940"/>
                    <a:pt x="3123" y="1341"/>
                  </a:cubicBezTo>
                  <a:cubicBezTo>
                    <a:pt x="3446" y="556"/>
                    <a:pt x="2745" y="1"/>
                    <a:pt x="2057"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3843075" y="2017975"/>
              <a:ext cx="101150" cy="106350"/>
            </a:xfrm>
            <a:custGeom>
              <a:rect b="b" l="l" r="r" t="t"/>
              <a:pathLst>
                <a:path extrusionOk="0" h="4254" w="4046">
                  <a:moveTo>
                    <a:pt x="2474" y="1"/>
                  </a:moveTo>
                  <a:cubicBezTo>
                    <a:pt x="2244" y="1"/>
                    <a:pt x="2007" y="87"/>
                    <a:pt x="1798" y="293"/>
                  </a:cubicBezTo>
                  <a:cubicBezTo>
                    <a:pt x="1570" y="535"/>
                    <a:pt x="1441" y="778"/>
                    <a:pt x="1284" y="1064"/>
                  </a:cubicBezTo>
                  <a:cubicBezTo>
                    <a:pt x="1098" y="1377"/>
                    <a:pt x="857" y="1648"/>
                    <a:pt x="685" y="1976"/>
                  </a:cubicBezTo>
                  <a:cubicBezTo>
                    <a:pt x="357" y="2575"/>
                    <a:pt x="1" y="3088"/>
                    <a:pt x="172" y="3802"/>
                  </a:cubicBezTo>
                  <a:cubicBezTo>
                    <a:pt x="235" y="4082"/>
                    <a:pt x="511" y="4253"/>
                    <a:pt x="781" y="4253"/>
                  </a:cubicBezTo>
                  <a:cubicBezTo>
                    <a:pt x="936" y="4253"/>
                    <a:pt x="1089" y="4197"/>
                    <a:pt x="1199" y="4072"/>
                  </a:cubicBezTo>
                  <a:cubicBezTo>
                    <a:pt x="1541" y="3701"/>
                    <a:pt x="1969" y="3387"/>
                    <a:pt x="2283" y="2988"/>
                  </a:cubicBezTo>
                  <a:cubicBezTo>
                    <a:pt x="2610" y="2604"/>
                    <a:pt x="2882" y="2075"/>
                    <a:pt x="3266" y="1762"/>
                  </a:cubicBezTo>
                  <a:cubicBezTo>
                    <a:pt x="4045" y="1094"/>
                    <a:pt x="3295" y="1"/>
                    <a:pt x="247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4314275" y="2115525"/>
              <a:ext cx="131200" cy="94225"/>
            </a:xfrm>
            <a:custGeom>
              <a:rect b="b" l="l" r="r" t="t"/>
              <a:pathLst>
                <a:path extrusionOk="0" h="3769" w="5248">
                  <a:moveTo>
                    <a:pt x="4107" y="0"/>
                  </a:moveTo>
                  <a:cubicBezTo>
                    <a:pt x="3860" y="0"/>
                    <a:pt x="3613" y="108"/>
                    <a:pt x="3441" y="370"/>
                  </a:cubicBezTo>
                  <a:cubicBezTo>
                    <a:pt x="3356" y="484"/>
                    <a:pt x="3070" y="613"/>
                    <a:pt x="2956" y="712"/>
                  </a:cubicBezTo>
                  <a:cubicBezTo>
                    <a:pt x="2586" y="997"/>
                    <a:pt x="2230" y="1297"/>
                    <a:pt x="1859" y="1582"/>
                  </a:cubicBezTo>
                  <a:cubicBezTo>
                    <a:pt x="1331" y="1995"/>
                    <a:pt x="547" y="2252"/>
                    <a:pt x="218" y="2879"/>
                  </a:cubicBezTo>
                  <a:cubicBezTo>
                    <a:pt x="1" y="3278"/>
                    <a:pt x="291" y="3768"/>
                    <a:pt x="726" y="3768"/>
                  </a:cubicBezTo>
                  <a:cubicBezTo>
                    <a:pt x="774" y="3768"/>
                    <a:pt x="823" y="3762"/>
                    <a:pt x="874" y="3750"/>
                  </a:cubicBezTo>
                  <a:cubicBezTo>
                    <a:pt x="1659" y="3535"/>
                    <a:pt x="2458" y="3107"/>
                    <a:pt x="3099" y="2623"/>
                  </a:cubicBezTo>
                  <a:cubicBezTo>
                    <a:pt x="3656" y="2195"/>
                    <a:pt x="4439" y="1782"/>
                    <a:pt x="4839" y="1183"/>
                  </a:cubicBezTo>
                  <a:cubicBezTo>
                    <a:pt x="5248" y="585"/>
                    <a:pt x="4680" y="0"/>
                    <a:pt x="410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4060550" y="2068100"/>
              <a:ext cx="101375" cy="103800"/>
            </a:xfrm>
            <a:custGeom>
              <a:rect b="b" l="l" r="r" t="t"/>
              <a:pathLst>
                <a:path extrusionOk="0" h="4152" w="4055">
                  <a:moveTo>
                    <a:pt x="2944" y="1"/>
                  </a:moveTo>
                  <a:cubicBezTo>
                    <a:pt x="2761" y="1"/>
                    <a:pt x="2566" y="64"/>
                    <a:pt x="2382" y="213"/>
                  </a:cubicBezTo>
                  <a:cubicBezTo>
                    <a:pt x="1769" y="726"/>
                    <a:pt x="1256" y="1496"/>
                    <a:pt x="856" y="2196"/>
                  </a:cubicBezTo>
                  <a:cubicBezTo>
                    <a:pt x="585" y="2709"/>
                    <a:pt x="1" y="3379"/>
                    <a:pt x="300" y="3964"/>
                  </a:cubicBezTo>
                  <a:cubicBezTo>
                    <a:pt x="361" y="4094"/>
                    <a:pt x="485" y="4151"/>
                    <a:pt x="611" y="4151"/>
                  </a:cubicBezTo>
                  <a:cubicBezTo>
                    <a:pt x="749" y="4151"/>
                    <a:pt x="889" y="4083"/>
                    <a:pt x="956" y="3964"/>
                  </a:cubicBezTo>
                  <a:cubicBezTo>
                    <a:pt x="1098" y="3736"/>
                    <a:pt x="1370" y="3607"/>
                    <a:pt x="1555" y="3422"/>
                  </a:cubicBezTo>
                  <a:cubicBezTo>
                    <a:pt x="1783" y="3208"/>
                    <a:pt x="1940" y="2966"/>
                    <a:pt x="2140" y="2723"/>
                  </a:cubicBezTo>
                  <a:cubicBezTo>
                    <a:pt x="2553" y="2224"/>
                    <a:pt x="3109" y="1867"/>
                    <a:pt x="3537" y="1369"/>
                  </a:cubicBezTo>
                  <a:cubicBezTo>
                    <a:pt x="4055" y="740"/>
                    <a:pt x="3568" y="1"/>
                    <a:pt x="2944"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4749675" y="2147575"/>
              <a:ext cx="111200" cy="46850"/>
            </a:xfrm>
            <a:custGeom>
              <a:rect b="b" l="l" r="r" t="t"/>
              <a:pathLst>
                <a:path extrusionOk="0" h="1874" w="4448">
                  <a:moveTo>
                    <a:pt x="3397" y="0"/>
                  </a:moveTo>
                  <a:cubicBezTo>
                    <a:pt x="3320" y="0"/>
                    <a:pt x="3238" y="14"/>
                    <a:pt x="3152" y="44"/>
                  </a:cubicBezTo>
                  <a:cubicBezTo>
                    <a:pt x="2738" y="186"/>
                    <a:pt x="2325" y="243"/>
                    <a:pt x="1926" y="386"/>
                  </a:cubicBezTo>
                  <a:cubicBezTo>
                    <a:pt x="1527" y="542"/>
                    <a:pt x="1127" y="827"/>
                    <a:pt x="713" y="871"/>
                  </a:cubicBezTo>
                  <a:cubicBezTo>
                    <a:pt x="228" y="928"/>
                    <a:pt x="0" y="1726"/>
                    <a:pt x="586" y="1825"/>
                  </a:cubicBezTo>
                  <a:cubicBezTo>
                    <a:pt x="752" y="1859"/>
                    <a:pt x="913" y="1873"/>
                    <a:pt x="1073" y="1873"/>
                  </a:cubicBezTo>
                  <a:cubicBezTo>
                    <a:pt x="1391" y="1873"/>
                    <a:pt x="1702" y="1816"/>
                    <a:pt x="2025" y="1740"/>
                  </a:cubicBezTo>
                  <a:cubicBezTo>
                    <a:pt x="2539" y="1626"/>
                    <a:pt x="3052" y="1626"/>
                    <a:pt x="3565" y="1540"/>
                  </a:cubicBezTo>
                  <a:cubicBezTo>
                    <a:pt x="4448" y="1385"/>
                    <a:pt x="4173" y="0"/>
                    <a:pt x="3397" y="0"/>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5"/>
            <p:cNvSpPr/>
            <p:nvPr/>
          </p:nvSpPr>
          <p:spPr>
            <a:xfrm>
              <a:off x="5166600" y="1990675"/>
              <a:ext cx="120000" cy="77675"/>
            </a:xfrm>
            <a:custGeom>
              <a:rect b="b" l="l" r="r" t="t"/>
              <a:pathLst>
                <a:path extrusionOk="0" h="3107" w="4800">
                  <a:moveTo>
                    <a:pt x="573" y="1"/>
                  </a:moveTo>
                  <a:cubicBezTo>
                    <a:pt x="300" y="1"/>
                    <a:pt x="1" y="267"/>
                    <a:pt x="36" y="544"/>
                  </a:cubicBezTo>
                  <a:cubicBezTo>
                    <a:pt x="150" y="1428"/>
                    <a:pt x="1092" y="1770"/>
                    <a:pt x="1805" y="2127"/>
                  </a:cubicBezTo>
                  <a:cubicBezTo>
                    <a:pt x="2061" y="2255"/>
                    <a:pt x="2333" y="2369"/>
                    <a:pt x="2590" y="2511"/>
                  </a:cubicBezTo>
                  <a:cubicBezTo>
                    <a:pt x="2586" y="2510"/>
                    <a:pt x="2584" y="2509"/>
                    <a:pt x="2583" y="2509"/>
                  </a:cubicBezTo>
                  <a:lnTo>
                    <a:pt x="2583" y="2509"/>
                  </a:lnTo>
                  <a:cubicBezTo>
                    <a:pt x="2578" y="2509"/>
                    <a:pt x="2735" y="2604"/>
                    <a:pt x="2794" y="2632"/>
                  </a:cubicBezTo>
                  <a:lnTo>
                    <a:pt x="2794" y="2632"/>
                  </a:lnTo>
                  <a:cubicBezTo>
                    <a:pt x="2881" y="2718"/>
                    <a:pt x="3161" y="2962"/>
                    <a:pt x="3202" y="2983"/>
                  </a:cubicBezTo>
                  <a:cubicBezTo>
                    <a:pt x="3362" y="3066"/>
                    <a:pt x="3535" y="3106"/>
                    <a:pt x="3706" y="3106"/>
                  </a:cubicBezTo>
                  <a:cubicBezTo>
                    <a:pt x="4144" y="3106"/>
                    <a:pt x="4566" y="2841"/>
                    <a:pt x="4700" y="2369"/>
                  </a:cubicBezTo>
                  <a:cubicBezTo>
                    <a:pt x="4700" y="2355"/>
                    <a:pt x="4700" y="2327"/>
                    <a:pt x="4714" y="2312"/>
                  </a:cubicBezTo>
                  <a:cubicBezTo>
                    <a:pt x="4799" y="1970"/>
                    <a:pt x="4714" y="1513"/>
                    <a:pt x="4443" y="1271"/>
                  </a:cubicBezTo>
                  <a:cubicBezTo>
                    <a:pt x="3959" y="872"/>
                    <a:pt x="3445" y="787"/>
                    <a:pt x="2860" y="686"/>
                  </a:cubicBezTo>
                  <a:cubicBezTo>
                    <a:pt x="2118" y="558"/>
                    <a:pt x="1420" y="302"/>
                    <a:pt x="721" y="30"/>
                  </a:cubicBezTo>
                  <a:cubicBezTo>
                    <a:pt x="674" y="10"/>
                    <a:pt x="624" y="1"/>
                    <a:pt x="573"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3793900" y="2573625"/>
              <a:ext cx="70600" cy="102925"/>
            </a:xfrm>
            <a:custGeom>
              <a:rect b="b" l="l" r="r" t="t"/>
              <a:pathLst>
                <a:path extrusionOk="0" h="4117" w="2824">
                  <a:moveTo>
                    <a:pt x="530" y="1"/>
                  </a:moveTo>
                  <a:cubicBezTo>
                    <a:pt x="289" y="1"/>
                    <a:pt x="60" y="174"/>
                    <a:pt x="42" y="470"/>
                  </a:cubicBezTo>
                  <a:cubicBezTo>
                    <a:pt x="0" y="1211"/>
                    <a:pt x="299" y="2067"/>
                    <a:pt x="556" y="2738"/>
                  </a:cubicBezTo>
                  <a:cubicBezTo>
                    <a:pt x="801" y="3421"/>
                    <a:pt x="1232" y="4116"/>
                    <a:pt x="1967" y="4116"/>
                  </a:cubicBezTo>
                  <a:cubicBezTo>
                    <a:pt x="2044" y="4116"/>
                    <a:pt x="2125" y="4108"/>
                    <a:pt x="2210" y="4092"/>
                  </a:cubicBezTo>
                  <a:cubicBezTo>
                    <a:pt x="2652" y="4006"/>
                    <a:pt x="2824" y="3522"/>
                    <a:pt x="2752" y="3137"/>
                  </a:cubicBezTo>
                  <a:cubicBezTo>
                    <a:pt x="2695" y="2795"/>
                    <a:pt x="2495" y="2681"/>
                    <a:pt x="2295" y="2438"/>
                  </a:cubicBezTo>
                  <a:cubicBezTo>
                    <a:pt x="2153" y="2267"/>
                    <a:pt x="2039" y="2025"/>
                    <a:pt x="1939" y="1825"/>
                  </a:cubicBezTo>
                  <a:cubicBezTo>
                    <a:pt x="1797" y="1582"/>
                    <a:pt x="1668" y="1340"/>
                    <a:pt x="1540" y="1097"/>
                  </a:cubicBezTo>
                  <a:cubicBezTo>
                    <a:pt x="1369" y="770"/>
                    <a:pt x="1155" y="527"/>
                    <a:pt x="955" y="228"/>
                  </a:cubicBezTo>
                  <a:cubicBezTo>
                    <a:pt x="844" y="72"/>
                    <a:pt x="684" y="1"/>
                    <a:pt x="530" y="1"/>
                  </a:cubicBezTo>
                  <a:close/>
                </a:path>
              </a:pathLst>
            </a:custGeom>
            <a:solidFill>
              <a:srgbClr val="ADDB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5"/>
          <p:cNvSpPr/>
          <p:nvPr/>
        </p:nvSpPr>
        <p:spPr>
          <a:xfrm rot="-5218504">
            <a:off x="757678" y="946357"/>
            <a:ext cx="352175" cy="404746"/>
          </a:xfrm>
          <a:custGeom>
            <a:rect b="b" l="l" r="r" t="t"/>
            <a:pathLst>
              <a:path extrusionOk="0" h="14505" w="12621">
                <a:moveTo>
                  <a:pt x="7597" y="0"/>
                </a:moveTo>
                <a:cubicBezTo>
                  <a:pt x="7312" y="0"/>
                  <a:pt x="7025" y="94"/>
                  <a:pt x="6788" y="245"/>
                </a:cubicBezTo>
                <a:cubicBezTo>
                  <a:pt x="6545" y="416"/>
                  <a:pt x="6332" y="658"/>
                  <a:pt x="6218" y="930"/>
                </a:cubicBezTo>
                <a:cubicBezTo>
                  <a:pt x="6018" y="1428"/>
                  <a:pt x="6047" y="2056"/>
                  <a:pt x="6232" y="2555"/>
                </a:cubicBezTo>
                <a:cubicBezTo>
                  <a:pt x="6360" y="2883"/>
                  <a:pt x="6560" y="3183"/>
                  <a:pt x="6773" y="3468"/>
                </a:cubicBezTo>
                <a:cubicBezTo>
                  <a:pt x="6945" y="3710"/>
                  <a:pt x="7159" y="3953"/>
                  <a:pt x="7372" y="4166"/>
                </a:cubicBezTo>
                <a:cubicBezTo>
                  <a:pt x="7715" y="4523"/>
                  <a:pt x="8057" y="4851"/>
                  <a:pt x="8385" y="5208"/>
                </a:cubicBezTo>
                <a:cubicBezTo>
                  <a:pt x="8456" y="5307"/>
                  <a:pt x="8528" y="5393"/>
                  <a:pt x="8585" y="5493"/>
                </a:cubicBezTo>
                <a:cubicBezTo>
                  <a:pt x="8499" y="5478"/>
                  <a:pt x="8428" y="5450"/>
                  <a:pt x="8342" y="5436"/>
                </a:cubicBezTo>
                <a:cubicBezTo>
                  <a:pt x="8199" y="5393"/>
                  <a:pt x="8072" y="5350"/>
                  <a:pt x="7929" y="5293"/>
                </a:cubicBezTo>
                <a:cubicBezTo>
                  <a:pt x="7130" y="4993"/>
                  <a:pt x="6403" y="4552"/>
                  <a:pt x="5619" y="4195"/>
                </a:cubicBezTo>
                <a:cubicBezTo>
                  <a:pt x="5376" y="4081"/>
                  <a:pt x="5134" y="3995"/>
                  <a:pt x="4877" y="3924"/>
                </a:cubicBezTo>
                <a:cubicBezTo>
                  <a:pt x="4706" y="3867"/>
                  <a:pt x="4535" y="3853"/>
                  <a:pt x="4364" y="3839"/>
                </a:cubicBezTo>
                <a:cubicBezTo>
                  <a:pt x="4193" y="3839"/>
                  <a:pt x="4035" y="3867"/>
                  <a:pt x="3879" y="3924"/>
                </a:cubicBezTo>
                <a:cubicBezTo>
                  <a:pt x="3665" y="4010"/>
                  <a:pt x="3480" y="4153"/>
                  <a:pt x="3351" y="4337"/>
                </a:cubicBezTo>
                <a:cubicBezTo>
                  <a:pt x="3294" y="4423"/>
                  <a:pt x="3237" y="4495"/>
                  <a:pt x="3195" y="4580"/>
                </a:cubicBezTo>
                <a:cubicBezTo>
                  <a:pt x="3151" y="4666"/>
                  <a:pt x="3123" y="4765"/>
                  <a:pt x="3094" y="4851"/>
                </a:cubicBezTo>
                <a:cubicBezTo>
                  <a:pt x="3052" y="4965"/>
                  <a:pt x="3037" y="5079"/>
                  <a:pt x="3024" y="5208"/>
                </a:cubicBezTo>
                <a:cubicBezTo>
                  <a:pt x="3009" y="5393"/>
                  <a:pt x="3009" y="5564"/>
                  <a:pt x="3009" y="5763"/>
                </a:cubicBezTo>
                <a:cubicBezTo>
                  <a:pt x="3024" y="5921"/>
                  <a:pt x="3066" y="6092"/>
                  <a:pt x="3109" y="6263"/>
                </a:cubicBezTo>
                <a:cubicBezTo>
                  <a:pt x="3166" y="6520"/>
                  <a:pt x="3280" y="6777"/>
                  <a:pt x="3423" y="7018"/>
                </a:cubicBezTo>
                <a:cubicBezTo>
                  <a:pt x="3693" y="7518"/>
                  <a:pt x="4050" y="7988"/>
                  <a:pt x="4393" y="8444"/>
                </a:cubicBezTo>
                <a:cubicBezTo>
                  <a:pt x="4592" y="8701"/>
                  <a:pt x="4777" y="8929"/>
                  <a:pt x="4963" y="9186"/>
                </a:cubicBezTo>
                <a:cubicBezTo>
                  <a:pt x="5034" y="9300"/>
                  <a:pt x="5119" y="9414"/>
                  <a:pt x="5205" y="9528"/>
                </a:cubicBezTo>
                <a:cubicBezTo>
                  <a:pt x="4977" y="9443"/>
                  <a:pt x="4763" y="9315"/>
                  <a:pt x="4564" y="9201"/>
                </a:cubicBezTo>
                <a:cubicBezTo>
                  <a:pt x="4335" y="9072"/>
                  <a:pt x="4107" y="8929"/>
                  <a:pt x="3893" y="8787"/>
                </a:cubicBezTo>
                <a:cubicBezTo>
                  <a:pt x="3508" y="8530"/>
                  <a:pt x="3123" y="8288"/>
                  <a:pt x="2695" y="8117"/>
                </a:cubicBezTo>
                <a:cubicBezTo>
                  <a:pt x="2539" y="8045"/>
                  <a:pt x="2381" y="8003"/>
                  <a:pt x="2225" y="7946"/>
                </a:cubicBezTo>
                <a:cubicBezTo>
                  <a:pt x="2025" y="7889"/>
                  <a:pt x="1811" y="7860"/>
                  <a:pt x="1597" y="7860"/>
                </a:cubicBezTo>
                <a:cubicBezTo>
                  <a:pt x="1469" y="7860"/>
                  <a:pt x="1326" y="7889"/>
                  <a:pt x="1198" y="7931"/>
                </a:cubicBezTo>
                <a:cubicBezTo>
                  <a:pt x="1069" y="7960"/>
                  <a:pt x="942" y="8031"/>
                  <a:pt x="827" y="8102"/>
                </a:cubicBezTo>
                <a:cubicBezTo>
                  <a:pt x="556" y="8260"/>
                  <a:pt x="356" y="8516"/>
                  <a:pt x="200" y="8773"/>
                </a:cubicBezTo>
                <a:cubicBezTo>
                  <a:pt x="100" y="8944"/>
                  <a:pt x="57" y="9144"/>
                  <a:pt x="29" y="9329"/>
                </a:cubicBezTo>
                <a:cubicBezTo>
                  <a:pt x="14" y="9500"/>
                  <a:pt x="0" y="9657"/>
                  <a:pt x="14" y="9828"/>
                </a:cubicBezTo>
                <a:cubicBezTo>
                  <a:pt x="29" y="10099"/>
                  <a:pt x="86" y="10370"/>
                  <a:pt x="157" y="10627"/>
                </a:cubicBezTo>
                <a:cubicBezTo>
                  <a:pt x="228" y="10897"/>
                  <a:pt x="343" y="11140"/>
                  <a:pt x="457" y="11382"/>
                </a:cubicBezTo>
                <a:cubicBezTo>
                  <a:pt x="556" y="11582"/>
                  <a:pt x="670" y="11768"/>
                  <a:pt x="784" y="11952"/>
                </a:cubicBezTo>
                <a:cubicBezTo>
                  <a:pt x="1098" y="12409"/>
                  <a:pt x="1483" y="12837"/>
                  <a:pt x="1896" y="13222"/>
                </a:cubicBezTo>
                <a:cubicBezTo>
                  <a:pt x="2324" y="13593"/>
                  <a:pt x="2767" y="13964"/>
                  <a:pt x="3208" y="14334"/>
                </a:cubicBezTo>
                <a:cubicBezTo>
                  <a:pt x="3341" y="14447"/>
                  <a:pt x="3505" y="14505"/>
                  <a:pt x="3669" y="14505"/>
                </a:cubicBezTo>
                <a:cubicBezTo>
                  <a:pt x="3855" y="14505"/>
                  <a:pt x="4041" y="14430"/>
                  <a:pt x="4178" y="14277"/>
                </a:cubicBezTo>
                <a:cubicBezTo>
                  <a:pt x="4421" y="13992"/>
                  <a:pt x="4393" y="13550"/>
                  <a:pt x="4107" y="13308"/>
                </a:cubicBezTo>
                <a:cubicBezTo>
                  <a:pt x="3794" y="13023"/>
                  <a:pt x="3465" y="12751"/>
                  <a:pt x="3151" y="12466"/>
                </a:cubicBezTo>
                <a:cubicBezTo>
                  <a:pt x="3037" y="12367"/>
                  <a:pt x="2909" y="12266"/>
                  <a:pt x="2795" y="12167"/>
                </a:cubicBezTo>
                <a:cubicBezTo>
                  <a:pt x="2681" y="12053"/>
                  <a:pt x="2567" y="11939"/>
                  <a:pt x="2467" y="11825"/>
                </a:cubicBezTo>
                <a:cubicBezTo>
                  <a:pt x="2324" y="11667"/>
                  <a:pt x="2196" y="11496"/>
                  <a:pt x="2068" y="11325"/>
                </a:cubicBezTo>
                <a:cubicBezTo>
                  <a:pt x="1968" y="11154"/>
                  <a:pt x="1868" y="10983"/>
                  <a:pt x="1782" y="10812"/>
                </a:cubicBezTo>
                <a:cubicBezTo>
                  <a:pt x="1655" y="10541"/>
                  <a:pt x="1569" y="10270"/>
                  <a:pt x="1512" y="9985"/>
                </a:cubicBezTo>
                <a:cubicBezTo>
                  <a:pt x="1483" y="9828"/>
                  <a:pt x="1469" y="9671"/>
                  <a:pt x="1469" y="9515"/>
                </a:cubicBezTo>
                <a:lnTo>
                  <a:pt x="1483" y="9443"/>
                </a:lnTo>
                <a:lnTo>
                  <a:pt x="1497" y="9414"/>
                </a:lnTo>
                <a:lnTo>
                  <a:pt x="1569" y="9343"/>
                </a:lnTo>
                <a:lnTo>
                  <a:pt x="1611" y="9315"/>
                </a:lnTo>
                <a:lnTo>
                  <a:pt x="1754" y="9343"/>
                </a:lnTo>
                <a:cubicBezTo>
                  <a:pt x="2039" y="9457"/>
                  <a:pt x="2296" y="9600"/>
                  <a:pt x="2552" y="9756"/>
                </a:cubicBezTo>
                <a:cubicBezTo>
                  <a:pt x="2681" y="9842"/>
                  <a:pt x="2824" y="9942"/>
                  <a:pt x="2952" y="10042"/>
                </a:cubicBezTo>
                <a:cubicBezTo>
                  <a:pt x="3195" y="10228"/>
                  <a:pt x="3451" y="10399"/>
                  <a:pt x="3708" y="10570"/>
                </a:cubicBezTo>
                <a:cubicBezTo>
                  <a:pt x="3893" y="10684"/>
                  <a:pt x="4079" y="10798"/>
                  <a:pt x="4264" y="10897"/>
                </a:cubicBezTo>
                <a:cubicBezTo>
                  <a:pt x="4378" y="10954"/>
                  <a:pt x="4492" y="10998"/>
                  <a:pt x="4606" y="11040"/>
                </a:cubicBezTo>
                <a:cubicBezTo>
                  <a:pt x="4763" y="11097"/>
                  <a:pt x="4906" y="11154"/>
                  <a:pt x="5077" y="11169"/>
                </a:cubicBezTo>
                <a:cubicBezTo>
                  <a:pt x="5191" y="11169"/>
                  <a:pt x="5290" y="11182"/>
                  <a:pt x="5404" y="11182"/>
                </a:cubicBezTo>
                <a:cubicBezTo>
                  <a:pt x="5547" y="11182"/>
                  <a:pt x="5676" y="11154"/>
                  <a:pt x="5804" y="11125"/>
                </a:cubicBezTo>
                <a:cubicBezTo>
                  <a:pt x="5933" y="11097"/>
                  <a:pt x="6047" y="11068"/>
                  <a:pt x="6161" y="11011"/>
                </a:cubicBezTo>
                <a:cubicBezTo>
                  <a:pt x="6360" y="10926"/>
                  <a:pt x="6503" y="10840"/>
                  <a:pt x="6674" y="10669"/>
                </a:cubicBezTo>
                <a:cubicBezTo>
                  <a:pt x="6802" y="10541"/>
                  <a:pt x="6874" y="10342"/>
                  <a:pt x="6916" y="10156"/>
                </a:cubicBezTo>
                <a:cubicBezTo>
                  <a:pt x="6973" y="9956"/>
                  <a:pt x="6931" y="9728"/>
                  <a:pt x="6887" y="9528"/>
                </a:cubicBezTo>
                <a:cubicBezTo>
                  <a:pt x="6830" y="9300"/>
                  <a:pt x="6703" y="9087"/>
                  <a:pt x="6574" y="8887"/>
                </a:cubicBezTo>
                <a:lnTo>
                  <a:pt x="6403" y="8630"/>
                </a:lnTo>
                <a:cubicBezTo>
                  <a:pt x="6132" y="8245"/>
                  <a:pt x="5847" y="7874"/>
                  <a:pt x="5576" y="7503"/>
                </a:cubicBezTo>
                <a:cubicBezTo>
                  <a:pt x="5248" y="7047"/>
                  <a:pt x="4906" y="6605"/>
                  <a:pt x="4649" y="6106"/>
                </a:cubicBezTo>
                <a:cubicBezTo>
                  <a:pt x="4592" y="5963"/>
                  <a:pt x="4549" y="5835"/>
                  <a:pt x="4520" y="5693"/>
                </a:cubicBezTo>
                <a:cubicBezTo>
                  <a:pt x="4492" y="5564"/>
                  <a:pt x="4492" y="5450"/>
                  <a:pt x="4492" y="5322"/>
                </a:cubicBezTo>
                <a:lnTo>
                  <a:pt x="4492" y="5322"/>
                </a:lnTo>
                <a:cubicBezTo>
                  <a:pt x="4849" y="5478"/>
                  <a:pt x="5191" y="5678"/>
                  <a:pt x="5533" y="5878"/>
                </a:cubicBezTo>
                <a:cubicBezTo>
                  <a:pt x="5889" y="6092"/>
                  <a:pt x="6260" y="6305"/>
                  <a:pt x="6631" y="6491"/>
                </a:cubicBezTo>
                <a:cubicBezTo>
                  <a:pt x="6887" y="6619"/>
                  <a:pt x="7144" y="6733"/>
                  <a:pt x="7429" y="6834"/>
                </a:cubicBezTo>
                <a:cubicBezTo>
                  <a:pt x="7615" y="6891"/>
                  <a:pt x="7815" y="6948"/>
                  <a:pt x="8015" y="7005"/>
                </a:cubicBezTo>
                <a:cubicBezTo>
                  <a:pt x="8256" y="7090"/>
                  <a:pt x="8542" y="7104"/>
                  <a:pt x="8798" y="7104"/>
                </a:cubicBezTo>
                <a:cubicBezTo>
                  <a:pt x="8825" y="7107"/>
                  <a:pt x="8853" y="7108"/>
                  <a:pt x="8881" y="7108"/>
                </a:cubicBezTo>
                <a:cubicBezTo>
                  <a:pt x="9000" y="7108"/>
                  <a:pt x="9125" y="7085"/>
                  <a:pt x="9241" y="7062"/>
                </a:cubicBezTo>
                <a:cubicBezTo>
                  <a:pt x="9384" y="7018"/>
                  <a:pt x="9511" y="6961"/>
                  <a:pt x="9654" y="6891"/>
                </a:cubicBezTo>
                <a:cubicBezTo>
                  <a:pt x="9740" y="6847"/>
                  <a:pt x="9854" y="6748"/>
                  <a:pt x="9911" y="6676"/>
                </a:cubicBezTo>
                <a:cubicBezTo>
                  <a:pt x="9983" y="6605"/>
                  <a:pt x="10040" y="6520"/>
                  <a:pt x="10097" y="6419"/>
                </a:cubicBezTo>
                <a:cubicBezTo>
                  <a:pt x="10139" y="6362"/>
                  <a:pt x="10182" y="6206"/>
                  <a:pt x="10196" y="6163"/>
                </a:cubicBezTo>
                <a:cubicBezTo>
                  <a:pt x="10224" y="6064"/>
                  <a:pt x="10224" y="5949"/>
                  <a:pt x="10224" y="5835"/>
                </a:cubicBezTo>
                <a:cubicBezTo>
                  <a:pt x="10224" y="5778"/>
                  <a:pt x="10211" y="5735"/>
                  <a:pt x="10211" y="5678"/>
                </a:cubicBezTo>
                <a:cubicBezTo>
                  <a:pt x="10182" y="5550"/>
                  <a:pt x="10167" y="5421"/>
                  <a:pt x="10125" y="5307"/>
                </a:cubicBezTo>
                <a:cubicBezTo>
                  <a:pt x="10097" y="5250"/>
                  <a:pt x="10082" y="5193"/>
                  <a:pt x="10053" y="5122"/>
                </a:cubicBezTo>
                <a:cubicBezTo>
                  <a:pt x="9983" y="4951"/>
                  <a:pt x="9897" y="4794"/>
                  <a:pt x="9811" y="4623"/>
                </a:cubicBezTo>
                <a:cubicBezTo>
                  <a:pt x="9654" y="4366"/>
                  <a:pt x="9441" y="4153"/>
                  <a:pt x="9255" y="3924"/>
                </a:cubicBezTo>
                <a:cubicBezTo>
                  <a:pt x="8912" y="3554"/>
                  <a:pt x="8557" y="3183"/>
                  <a:pt x="8228" y="2812"/>
                </a:cubicBezTo>
                <a:cubicBezTo>
                  <a:pt x="8028" y="2569"/>
                  <a:pt x="7843" y="2327"/>
                  <a:pt x="7686" y="2056"/>
                </a:cubicBezTo>
                <a:cubicBezTo>
                  <a:pt x="7658" y="1999"/>
                  <a:pt x="7644" y="1928"/>
                  <a:pt x="7615" y="1856"/>
                </a:cubicBezTo>
                <a:cubicBezTo>
                  <a:pt x="7615" y="1771"/>
                  <a:pt x="7601" y="1685"/>
                  <a:pt x="7601" y="1599"/>
                </a:cubicBezTo>
                <a:lnTo>
                  <a:pt x="7601" y="1586"/>
                </a:lnTo>
                <a:lnTo>
                  <a:pt x="7943" y="1799"/>
                </a:lnTo>
                <a:cubicBezTo>
                  <a:pt x="8085" y="1885"/>
                  <a:pt x="8243" y="1970"/>
                  <a:pt x="8385" y="2071"/>
                </a:cubicBezTo>
                <a:cubicBezTo>
                  <a:pt x="8699" y="2255"/>
                  <a:pt x="8998" y="2441"/>
                  <a:pt x="9312" y="2626"/>
                </a:cubicBezTo>
                <a:cubicBezTo>
                  <a:pt x="9625" y="2826"/>
                  <a:pt x="9968" y="2940"/>
                  <a:pt x="10310" y="3097"/>
                </a:cubicBezTo>
                <a:lnTo>
                  <a:pt x="10823" y="3311"/>
                </a:lnTo>
                <a:cubicBezTo>
                  <a:pt x="10966" y="3354"/>
                  <a:pt x="11109" y="3411"/>
                  <a:pt x="11266" y="3453"/>
                </a:cubicBezTo>
                <a:cubicBezTo>
                  <a:pt x="11422" y="3497"/>
                  <a:pt x="11593" y="3510"/>
                  <a:pt x="11765" y="3510"/>
                </a:cubicBezTo>
                <a:cubicBezTo>
                  <a:pt x="12150" y="3510"/>
                  <a:pt x="12492" y="3183"/>
                  <a:pt x="12563" y="2812"/>
                </a:cubicBezTo>
                <a:cubicBezTo>
                  <a:pt x="12620" y="2598"/>
                  <a:pt x="12578" y="2356"/>
                  <a:pt x="12449" y="2170"/>
                </a:cubicBezTo>
                <a:cubicBezTo>
                  <a:pt x="12392" y="2113"/>
                  <a:pt x="12350" y="2056"/>
                  <a:pt x="12293" y="1985"/>
                </a:cubicBezTo>
                <a:cubicBezTo>
                  <a:pt x="12179" y="1885"/>
                  <a:pt x="12050" y="1828"/>
                  <a:pt x="11893" y="1799"/>
                </a:cubicBezTo>
                <a:cubicBezTo>
                  <a:pt x="11793" y="1757"/>
                  <a:pt x="11694" y="1728"/>
                  <a:pt x="11593" y="1700"/>
                </a:cubicBezTo>
                <a:cubicBezTo>
                  <a:pt x="11422" y="1628"/>
                  <a:pt x="11237" y="1557"/>
                  <a:pt x="11066" y="1485"/>
                </a:cubicBezTo>
                <a:cubicBezTo>
                  <a:pt x="10867" y="1400"/>
                  <a:pt x="10652" y="1329"/>
                  <a:pt x="10453" y="1244"/>
                </a:cubicBezTo>
                <a:cubicBezTo>
                  <a:pt x="10040" y="1058"/>
                  <a:pt x="9654" y="844"/>
                  <a:pt x="9270" y="630"/>
                </a:cubicBezTo>
                <a:cubicBezTo>
                  <a:pt x="9084" y="531"/>
                  <a:pt x="8899" y="445"/>
                  <a:pt x="8728" y="359"/>
                </a:cubicBezTo>
                <a:cubicBezTo>
                  <a:pt x="8456" y="217"/>
                  <a:pt x="8186" y="88"/>
                  <a:pt x="7872" y="31"/>
                </a:cubicBezTo>
                <a:cubicBezTo>
                  <a:pt x="7782" y="10"/>
                  <a:pt x="7689" y="0"/>
                  <a:pt x="7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4"/>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CONTEXT FLOW DIAGRAM</a:t>
            </a:r>
            <a:endParaRPr b="1"/>
          </a:p>
        </p:txBody>
      </p:sp>
      <p:pic>
        <p:nvPicPr>
          <p:cNvPr id="709" name="Google Shape;709;p44"/>
          <p:cNvPicPr preferRelativeResize="0"/>
          <p:nvPr/>
        </p:nvPicPr>
        <p:blipFill>
          <a:blip r:embed="rId3">
            <a:alphaModFix/>
          </a:blip>
          <a:stretch>
            <a:fillRect/>
          </a:stretch>
        </p:blipFill>
        <p:spPr>
          <a:xfrm>
            <a:off x="729338" y="1460775"/>
            <a:ext cx="7685325" cy="331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45"/>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DATA</a:t>
            </a:r>
            <a:r>
              <a:rPr b="1" lang="en"/>
              <a:t> FLOW DIAGRAM</a:t>
            </a:r>
            <a:endParaRPr b="1"/>
          </a:p>
        </p:txBody>
      </p:sp>
      <p:sp>
        <p:nvSpPr>
          <p:cNvPr id="715" name="Google Shape;715;p45"/>
          <p:cNvSpPr txBox="1"/>
          <p:nvPr>
            <p:ph idx="1" type="body"/>
          </p:nvPr>
        </p:nvSpPr>
        <p:spPr>
          <a:xfrm>
            <a:off x="467250" y="1501500"/>
            <a:ext cx="8109900" cy="3335700"/>
          </a:xfrm>
          <a:prstGeom prst="rect">
            <a:avLst/>
          </a:prstGeom>
        </p:spPr>
        <p:txBody>
          <a:bodyPr anchorCtr="0" anchor="t" bIns="91425" lIns="91425" spcFirstLastPara="1" rIns="91425" wrap="square" tIns="91425">
            <a:noAutofit/>
          </a:bodyPr>
          <a:lstStyle/>
          <a:p>
            <a:pPr indent="-330200" lvl="0" marL="6286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A Data flow diagram is a graphical representation of the flow of data through an information system. </a:t>
            </a:r>
            <a:endParaRPr sz="1600">
              <a:solidFill>
                <a:srgbClr val="254083"/>
              </a:solidFill>
              <a:latin typeface="Patrick Hand"/>
              <a:ea typeface="Patrick Hand"/>
              <a:cs typeface="Patrick Hand"/>
              <a:sym typeface="Patrick Hand"/>
            </a:endParaRPr>
          </a:p>
          <a:p>
            <a:pPr indent="-330200" lvl="0" marL="6286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A data flow diagram can also be used for the visualization of data processing.</a:t>
            </a:r>
            <a:endParaRPr sz="1600">
              <a:solidFill>
                <a:srgbClr val="254083"/>
              </a:solidFill>
              <a:latin typeface="Patrick Hand"/>
              <a:ea typeface="Patrick Hand"/>
              <a:cs typeface="Patrick Hand"/>
              <a:sym typeface="Patrick Hand"/>
            </a:endParaRPr>
          </a:p>
          <a:p>
            <a:pPr indent="-330200" lvl="0" marL="6286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It is common practice for a designer to draw a context-level DFD.</a:t>
            </a:r>
            <a:endParaRPr sz="1600">
              <a:solidFill>
                <a:srgbClr val="254083"/>
              </a:solidFill>
              <a:latin typeface="Patrick Hand"/>
              <a:ea typeface="Patrick Hand"/>
              <a:cs typeface="Patrick Hand"/>
              <a:sym typeface="Patrick Hand"/>
            </a:endParaRPr>
          </a:p>
          <a:p>
            <a:pPr indent="-330200" lvl="0" marL="6286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It shows the interaction between the system and the outside entities.</a:t>
            </a:r>
            <a:endParaRPr sz="1600">
              <a:solidFill>
                <a:srgbClr val="254083"/>
              </a:solidFill>
              <a:latin typeface="Patrick Hand"/>
              <a:ea typeface="Patrick Hand"/>
              <a:cs typeface="Patrick Hand"/>
              <a:sym typeface="Patrick Hand"/>
            </a:endParaRPr>
          </a:p>
          <a:p>
            <a:pPr indent="-330200" lvl="0" marL="6286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This context-level DFD is then exploded to show more detail of the system being modelled.</a:t>
            </a:r>
            <a:endParaRPr sz="1600">
              <a:solidFill>
                <a:srgbClr val="254083"/>
              </a:solidFill>
              <a:latin typeface="Patrick Hand"/>
              <a:ea typeface="Patrick Hand"/>
              <a:cs typeface="Patrick Hand"/>
              <a:sym typeface="Patrick Hand"/>
            </a:endParaRPr>
          </a:p>
          <a:p>
            <a:pPr indent="-330200" lvl="0" marL="6286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A DFD represents the flow of data through a system. </a:t>
            </a:r>
            <a:endParaRPr sz="1800">
              <a:solidFill>
                <a:srgbClr val="254083"/>
              </a:solidFill>
              <a:latin typeface="Patrick Hand"/>
              <a:ea typeface="Patrick Hand"/>
              <a:cs typeface="Patrick Hand"/>
              <a:sym typeface="Patrick Ha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6"/>
          <p:cNvSpPr txBox="1"/>
          <p:nvPr>
            <p:ph type="title"/>
          </p:nvPr>
        </p:nvSpPr>
        <p:spPr>
          <a:xfrm>
            <a:off x="311700" y="2066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DATA</a:t>
            </a:r>
            <a:r>
              <a:rPr b="1" lang="en"/>
              <a:t> FLOW DIAGRAM</a:t>
            </a:r>
            <a:endParaRPr b="1"/>
          </a:p>
        </p:txBody>
      </p:sp>
      <p:pic>
        <p:nvPicPr>
          <p:cNvPr id="721" name="Google Shape;721;p46"/>
          <p:cNvPicPr preferRelativeResize="0"/>
          <p:nvPr/>
        </p:nvPicPr>
        <p:blipFill>
          <a:blip r:embed="rId3">
            <a:alphaModFix/>
          </a:blip>
          <a:stretch>
            <a:fillRect/>
          </a:stretch>
        </p:blipFill>
        <p:spPr>
          <a:xfrm>
            <a:off x="1069763" y="998590"/>
            <a:ext cx="7004476" cy="38450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7"/>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FUNCTIONAL COMPONENTS</a:t>
            </a:r>
            <a:endParaRPr b="1"/>
          </a:p>
        </p:txBody>
      </p:sp>
      <p:sp>
        <p:nvSpPr>
          <p:cNvPr id="727" name="Google Shape;727;p47"/>
          <p:cNvSpPr txBox="1"/>
          <p:nvPr>
            <p:ph idx="1" type="body"/>
          </p:nvPr>
        </p:nvSpPr>
        <p:spPr>
          <a:xfrm>
            <a:off x="722400" y="1138500"/>
            <a:ext cx="7699200" cy="35763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Clr>
                <a:schemeClr val="dk1"/>
              </a:buClr>
              <a:buSzPts val="1500"/>
              <a:buFont typeface="Patrick Hand"/>
              <a:buAutoNum type="arabicPeriod"/>
            </a:pPr>
            <a:r>
              <a:rPr lang="en" sz="1500">
                <a:latin typeface="Patrick Hand"/>
                <a:ea typeface="Patrick Hand"/>
                <a:cs typeface="Patrick Hand"/>
                <a:sym typeface="Patrick Hand"/>
              </a:rPr>
              <a:t>Functional Component: Customer</a:t>
            </a:r>
            <a:endParaRPr sz="1500">
              <a:latin typeface="Patrick Hand"/>
              <a:ea typeface="Patrick Hand"/>
              <a:cs typeface="Patrick Hand"/>
              <a:sym typeface="Patrick Hand"/>
            </a:endParaRPr>
          </a:p>
          <a:p>
            <a:pPr indent="-323850" lvl="1" marL="914400" rtl="0" algn="l">
              <a:lnSpc>
                <a:spcPct val="150000"/>
              </a:lnSpc>
              <a:spcBef>
                <a:spcPts val="0"/>
              </a:spcBef>
              <a:spcAft>
                <a:spcPts val="0"/>
              </a:spcAft>
              <a:buSzPts val="1500"/>
              <a:buFont typeface="Patrick Hand"/>
              <a:buAutoNum type="alphaLcPeriod"/>
            </a:pPr>
            <a:r>
              <a:rPr lang="en" sz="1500">
                <a:latin typeface="Patrick Hand"/>
                <a:ea typeface="Patrick Hand"/>
                <a:cs typeface="Patrick Hand"/>
                <a:sym typeface="Patrick Hand"/>
              </a:rPr>
              <a:t>Input: Customer ID, Customer Name.</a:t>
            </a:r>
            <a:endParaRPr sz="1500">
              <a:latin typeface="Patrick Hand"/>
              <a:ea typeface="Patrick Hand"/>
              <a:cs typeface="Patrick Hand"/>
              <a:sym typeface="Patrick Hand"/>
            </a:endParaRPr>
          </a:p>
          <a:p>
            <a:pPr indent="-323850" lvl="1" marL="914400" rtl="0" algn="l">
              <a:lnSpc>
                <a:spcPct val="150000"/>
              </a:lnSpc>
              <a:spcBef>
                <a:spcPts val="0"/>
              </a:spcBef>
              <a:spcAft>
                <a:spcPts val="0"/>
              </a:spcAft>
              <a:buSzPts val="1500"/>
              <a:buFont typeface="Patrick Hand"/>
              <a:buAutoNum type="alphaLcPeriod"/>
            </a:pPr>
            <a:r>
              <a:rPr lang="en" sz="1500">
                <a:latin typeface="Patrick Hand"/>
                <a:ea typeface="Patrick Hand"/>
                <a:cs typeface="Patrick Hand"/>
                <a:sym typeface="Patrick Hand"/>
              </a:rPr>
              <a:t>Output: Customer Details</a:t>
            </a:r>
            <a:endParaRPr sz="1500">
              <a:latin typeface="Patrick Hand"/>
              <a:ea typeface="Patrick Hand"/>
              <a:cs typeface="Patrick Hand"/>
              <a:sym typeface="Patrick Hand"/>
            </a:endParaRPr>
          </a:p>
          <a:p>
            <a:pPr indent="-323850" lvl="0" marL="457200" rtl="0" algn="just">
              <a:lnSpc>
                <a:spcPct val="150000"/>
              </a:lnSpc>
              <a:spcBef>
                <a:spcPts val="0"/>
              </a:spcBef>
              <a:spcAft>
                <a:spcPts val="0"/>
              </a:spcAft>
              <a:buClr>
                <a:schemeClr val="dk1"/>
              </a:buClr>
              <a:buSzPts val="1500"/>
              <a:buFont typeface="Patrick Hand"/>
              <a:buAutoNum type="arabicPeriod"/>
            </a:pPr>
            <a:r>
              <a:rPr lang="en" sz="1500">
                <a:latin typeface="Patrick Hand"/>
                <a:ea typeface="Patrick Hand"/>
                <a:cs typeface="Patrick Hand"/>
                <a:sym typeface="Patrick Hand"/>
              </a:rPr>
              <a:t>Functional Component: Vendors</a:t>
            </a:r>
            <a:endParaRPr sz="1500">
              <a:latin typeface="Patrick Hand"/>
              <a:ea typeface="Patrick Hand"/>
              <a:cs typeface="Patrick Hand"/>
              <a:sym typeface="Patrick Hand"/>
            </a:endParaRPr>
          </a:p>
          <a:p>
            <a:pPr indent="-323850" lvl="1" marL="914400" rtl="0" algn="l">
              <a:lnSpc>
                <a:spcPct val="150000"/>
              </a:lnSpc>
              <a:spcBef>
                <a:spcPts val="0"/>
              </a:spcBef>
              <a:spcAft>
                <a:spcPts val="0"/>
              </a:spcAft>
              <a:buSzPts val="1500"/>
              <a:buFont typeface="Patrick Hand"/>
              <a:buAutoNum type="alphaLcPeriod"/>
            </a:pPr>
            <a:r>
              <a:rPr lang="en" sz="1500">
                <a:latin typeface="Patrick Hand"/>
                <a:ea typeface="Patrick Hand"/>
                <a:cs typeface="Patrick Hand"/>
                <a:sym typeface="Patrick Hand"/>
              </a:rPr>
              <a:t>Input: Vendor ID, Vendor Name.</a:t>
            </a:r>
            <a:endParaRPr sz="1500">
              <a:latin typeface="Patrick Hand"/>
              <a:ea typeface="Patrick Hand"/>
              <a:cs typeface="Patrick Hand"/>
              <a:sym typeface="Patrick Hand"/>
            </a:endParaRPr>
          </a:p>
          <a:p>
            <a:pPr indent="-323850" lvl="1" marL="914400" rtl="0" algn="l">
              <a:lnSpc>
                <a:spcPct val="150000"/>
              </a:lnSpc>
              <a:spcBef>
                <a:spcPts val="0"/>
              </a:spcBef>
              <a:spcAft>
                <a:spcPts val="0"/>
              </a:spcAft>
              <a:buSzPts val="1500"/>
              <a:buFont typeface="Patrick Hand"/>
              <a:buAutoNum type="alphaLcPeriod"/>
            </a:pPr>
            <a:r>
              <a:rPr lang="en" sz="1500">
                <a:latin typeface="Patrick Hand"/>
                <a:ea typeface="Patrick Hand"/>
                <a:cs typeface="Patrick Hand"/>
                <a:sym typeface="Patrick Hand"/>
              </a:rPr>
              <a:t>Output: Vendor Details</a:t>
            </a:r>
            <a:endParaRPr sz="1500">
              <a:latin typeface="Patrick Hand"/>
              <a:ea typeface="Patrick Hand"/>
              <a:cs typeface="Patrick Hand"/>
              <a:sym typeface="Patrick Hand"/>
            </a:endParaRPr>
          </a:p>
          <a:p>
            <a:pPr indent="-323850" lvl="0" marL="457200" rtl="0" algn="just">
              <a:lnSpc>
                <a:spcPct val="150000"/>
              </a:lnSpc>
              <a:spcBef>
                <a:spcPts val="0"/>
              </a:spcBef>
              <a:spcAft>
                <a:spcPts val="0"/>
              </a:spcAft>
              <a:buClr>
                <a:schemeClr val="dk1"/>
              </a:buClr>
              <a:buSzPts val="1500"/>
              <a:buFont typeface="Patrick Hand"/>
              <a:buAutoNum type="arabicPeriod"/>
            </a:pPr>
            <a:r>
              <a:rPr lang="en" sz="1500">
                <a:latin typeface="Patrick Hand"/>
                <a:ea typeface="Patrick Hand"/>
                <a:cs typeface="Patrick Hand"/>
                <a:sym typeface="Patrick Hand"/>
              </a:rPr>
              <a:t>Functional Component: Order</a:t>
            </a:r>
            <a:endParaRPr sz="1500">
              <a:latin typeface="Patrick Hand"/>
              <a:ea typeface="Patrick Hand"/>
              <a:cs typeface="Patrick Hand"/>
              <a:sym typeface="Patrick Hand"/>
            </a:endParaRPr>
          </a:p>
          <a:p>
            <a:pPr indent="-323850" lvl="1" marL="914400" rtl="0" algn="l">
              <a:lnSpc>
                <a:spcPct val="150000"/>
              </a:lnSpc>
              <a:spcBef>
                <a:spcPts val="0"/>
              </a:spcBef>
              <a:spcAft>
                <a:spcPts val="0"/>
              </a:spcAft>
              <a:buSzPts val="1500"/>
              <a:buFont typeface="Patrick Hand"/>
              <a:buAutoNum type="alphaLcPeriod"/>
            </a:pPr>
            <a:r>
              <a:rPr lang="en" sz="1500">
                <a:latin typeface="Patrick Hand"/>
                <a:ea typeface="Patrick Hand"/>
                <a:cs typeface="Patrick Hand"/>
                <a:sym typeface="Patrick Hand"/>
              </a:rPr>
              <a:t>Input: Customer ID, Pet ID, Amount</a:t>
            </a:r>
            <a:endParaRPr sz="1500">
              <a:latin typeface="Patrick Hand"/>
              <a:ea typeface="Patrick Hand"/>
              <a:cs typeface="Patrick Hand"/>
              <a:sym typeface="Patrick Hand"/>
            </a:endParaRPr>
          </a:p>
          <a:p>
            <a:pPr indent="-323850" lvl="1" marL="914400" rtl="0" algn="l">
              <a:lnSpc>
                <a:spcPct val="150000"/>
              </a:lnSpc>
              <a:spcBef>
                <a:spcPts val="0"/>
              </a:spcBef>
              <a:spcAft>
                <a:spcPts val="0"/>
              </a:spcAft>
              <a:buSzPts val="1500"/>
              <a:buFont typeface="Patrick Hand"/>
              <a:buAutoNum type="alphaLcPeriod"/>
            </a:pPr>
            <a:r>
              <a:rPr lang="en" sz="1500">
                <a:latin typeface="Patrick Hand"/>
                <a:ea typeface="Patrick Hand"/>
                <a:cs typeface="Patrick Hand"/>
                <a:sym typeface="Patrick Hand"/>
              </a:rPr>
              <a:t>Output: Acknowledgment or Error Message</a:t>
            </a:r>
            <a:endParaRPr sz="1500">
              <a:latin typeface="Patrick Hand"/>
              <a:ea typeface="Patrick Hand"/>
              <a:cs typeface="Patrick Hand"/>
              <a:sym typeface="Patrick H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8"/>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TABLES USED IN DATABASE</a:t>
            </a:r>
            <a:endParaRPr b="1"/>
          </a:p>
        </p:txBody>
      </p:sp>
      <p:sp>
        <p:nvSpPr>
          <p:cNvPr id="733" name="Google Shape;733;p48"/>
          <p:cNvSpPr txBox="1"/>
          <p:nvPr>
            <p:ph idx="1" type="body"/>
          </p:nvPr>
        </p:nvSpPr>
        <p:spPr>
          <a:xfrm>
            <a:off x="2194150" y="1336825"/>
            <a:ext cx="4500600" cy="3335700"/>
          </a:xfrm>
          <a:prstGeom prst="rect">
            <a:avLst/>
          </a:prstGeom>
        </p:spPr>
        <p:txBody>
          <a:bodyPr anchorCtr="0" anchor="t" bIns="91425" lIns="91425" spcFirstLastPara="1" rIns="91425" wrap="square" tIns="91425">
            <a:noAutofit/>
          </a:bodyPr>
          <a:lstStyle/>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a</a:t>
            </a:r>
            <a:r>
              <a:rPr b="1" lang="en" sz="1600">
                <a:solidFill>
                  <a:srgbClr val="254083"/>
                </a:solidFill>
              </a:rPr>
              <a:t>dmin</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c</a:t>
            </a:r>
            <a:r>
              <a:rPr b="1" lang="en" sz="1600">
                <a:solidFill>
                  <a:srgbClr val="254083"/>
                </a:solidFill>
              </a:rPr>
              <a:t>art</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c</a:t>
            </a:r>
            <a:r>
              <a:rPr b="1" lang="en" sz="1600">
                <a:solidFill>
                  <a:srgbClr val="254083"/>
                </a:solidFill>
              </a:rPr>
              <a:t>ustomer</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f</a:t>
            </a:r>
            <a:r>
              <a:rPr b="1" lang="en" sz="1600">
                <a:solidFill>
                  <a:srgbClr val="254083"/>
                </a:solidFill>
              </a:rPr>
              <a:t>avourites</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n</a:t>
            </a:r>
            <a:r>
              <a:rPr b="1" lang="en" sz="1600">
                <a:solidFill>
                  <a:srgbClr val="254083"/>
                </a:solidFill>
              </a:rPr>
              <a:t>otification</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o</a:t>
            </a:r>
            <a:r>
              <a:rPr b="1" lang="en" sz="1600">
                <a:solidFill>
                  <a:srgbClr val="254083"/>
                </a:solidFill>
              </a:rPr>
              <a:t>rders</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p</a:t>
            </a:r>
            <a:r>
              <a:rPr b="1" lang="en" sz="1600">
                <a:solidFill>
                  <a:srgbClr val="254083"/>
                </a:solidFill>
              </a:rPr>
              <a:t>ayment</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p</a:t>
            </a:r>
            <a:r>
              <a:rPr b="1" lang="en" sz="1600">
                <a:solidFill>
                  <a:srgbClr val="254083"/>
                </a:solidFill>
              </a:rPr>
              <a:t>ets</a:t>
            </a:r>
            <a:endParaRPr b="1" sz="1600">
              <a:solidFill>
                <a:srgbClr val="254083"/>
              </a:solidFill>
            </a:endParaRPr>
          </a:p>
          <a:p>
            <a:pPr indent="-330200" lvl="0" marL="628650" rtl="0" algn="l">
              <a:lnSpc>
                <a:spcPct val="150000"/>
              </a:lnSpc>
              <a:spcBef>
                <a:spcPts val="0"/>
              </a:spcBef>
              <a:spcAft>
                <a:spcPts val="0"/>
              </a:spcAft>
              <a:buClr>
                <a:srgbClr val="254083"/>
              </a:buClr>
              <a:buSzPts val="1600"/>
              <a:buChar char="●"/>
            </a:pPr>
            <a:r>
              <a:rPr b="1" lang="en" sz="1600">
                <a:solidFill>
                  <a:srgbClr val="254083"/>
                </a:solidFill>
              </a:rPr>
              <a:t>vendor</a:t>
            </a:r>
            <a:endParaRPr b="1" sz="1600">
              <a:solidFill>
                <a:srgbClr val="25408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9"/>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ER DIAGRAM</a:t>
            </a:r>
            <a:endParaRPr b="1"/>
          </a:p>
        </p:txBody>
      </p:sp>
      <p:sp>
        <p:nvSpPr>
          <p:cNvPr id="739" name="Google Shape;739;p49"/>
          <p:cNvSpPr txBox="1"/>
          <p:nvPr>
            <p:ph idx="1" type="body"/>
          </p:nvPr>
        </p:nvSpPr>
        <p:spPr>
          <a:xfrm>
            <a:off x="438825" y="1336825"/>
            <a:ext cx="7848000" cy="3143400"/>
          </a:xfrm>
          <a:prstGeom prst="rect">
            <a:avLst/>
          </a:prstGeom>
        </p:spPr>
        <p:txBody>
          <a:bodyPr anchorCtr="0" anchor="t" bIns="91425" lIns="91425" spcFirstLastPara="1" rIns="91425" wrap="square" tIns="91425">
            <a:noAutofit/>
          </a:bodyPr>
          <a:lstStyle/>
          <a:p>
            <a:pPr indent="-330200" lvl="0" marL="742950" rtl="0" algn="l">
              <a:lnSpc>
                <a:spcPct val="150000"/>
              </a:lnSpc>
              <a:spcBef>
                <a:spcPts val="0"/>
              </a:spcBef>
              <a:spcAft>
                <a:spcPts val="0"/>
              </a:spcAft>
              <a:buClr>
                <a:srgbClr val="254083"/>
              </a:buClr>
              <a:buSzPts val="1600"/>
              <a:buChar char="●"/>
            </a:pPr>
            <a:r>
              <a:rPr b="1" lang="en" sz="1600">
                <a:solidFill>
                  <a:srgbClr val="254083"/>
                </a:solidFill>
              </a:rPr>
              <a:t>Entity relationship diagram is used in modern database software engineering to illustrate logical structure of database.</a:t>
            </a:r>
            <a:endParaRPr b="1" sz="1600">
              <a:solidFill>
                <a:srgbClr val="254083"/>
              </a:solidFill>
            </a:endParaRPr>
          </a:p>
          <a:p>
            <a:pPr indent="-330200" lvl="0" marL="742950" rtl="0" algn="l">
              <a:lnSpc>
                <a:spcPct val="150000"/>
              </a:lnSpc>
              <a:spcBef>
                <a:spcPts val="0"/>
              </a:spcBef>
              <a:spcAft>
                <a:spcPts val="0"/>
              </a:spcAft>
              <a:buClr>
                <a:srgbClr val="254083"/>
              </a:buClr>
              <a:buSzPts val="1600"/>
              <a:buChar char="●"/>
            </a:pPr>
            <a:r>
              <a:rPr b="1" lang="en" sz="1600">
                <a:solidFill>
                  <a:srgbClr val="254083"/>
                </a:solidFill>
              </a:rPr>
              <a:t>It is a relational schema database modelling method used to model a system and approach.</a:t>
            </a:r>
            <a:endParaRPr b="1" sz="1600">
              <a:solidFill>
                <a:srgbClr val="254083"/>
              </a:solidFill>
            </a:endParaRPr>
          </a:p>
          <a:p>
            <a:pPr indent="-330200" lvl="0" marL="742950" rtl="0" algn="l">
              <a:lnSpc>
                <a:spcPct val="150000"/>
              </a:lnSpc>
              <a:spcBef>
                <a:spcPts val="0"/>
              </a:spcBef>
              <a:spcAft>
                <a:spcPts val="0"/>
              </a:spcAft>
              <a:buClr>
                <a:srgbClr val="254083"/>
              </a:buClr>
              <a:buSzPts val="1600"/>
              <a:buChar char="●"/>
            </a:pPr>
            <a:r>
              <a:rPr b="1" lang="en" sz="1600">
                <a:solidFill>
                  <a:srgbClr val="254083"/>
                </a:solidFill>
              </a:rPr>
              <a:t>This approach is commonly used in database design.</a:t>
            </a:r>
            <a:endParaRPr b="1" sz="1600">
              <a:solidFill>
                <a:srgbClr val="254083"/>
              </a:solidFill>
            </a:endParaRPr>
          </a:p>
          <a:p>
            <a:pPr indent="-330200" lvl="0" marL="742950" rtl="0" algn="l">
              <a:lnSpc>
                <a:spcPct val="150000"/>
              </a:lnSpc>
              <a:spcBef>
                <a:spcPts val="0"/>
              </a:spcBef>
              <a:spcAft>
                <a:spcPts val="0"/>
              </a:spcAft>
              <a:buClr>
                <a:srgbClr val="254083"/>
              </a:buClr>
              <a:buSzPts val="1600"/>
              <a:buChar char="●"/>
            </a:pPr>
            <a:r>
              <a:rPr b="1" lang="en" sz="1600">
                <a:solidFill>
                  <a:srgbClr val="254083"/>
                </a:solidFill>
              </a:rPr>
              <a:t>The diagram created using this method is called the E-R diagram. </a:t>
            </a:r>
            <a:endParaRPr b="1" sz="1600">
              <a:solidFill>
                <a:srgbClr val="254083"/>
              </a:solidFill>
            </a:endParaRPr>
          </a:p>
          <a:p>
            <a:pPr indent="-330200" lvl="0" marL="742950" rtl="0" algn="l">
              <a:lnSpc>
                <a:spcPct val="150000"/>
              </a:lnSpc>
              <a:spcBef>
                <a:spcPts val="0"/>
              </a:spcBef>
              <a:spcAft>
                <a:spcPts val="0"/>
              </a:spcAft>
              <a:buClr>
                <a:srgbClr val="254083"/>
              </a:buClr>
              <a:buSzPts val="1600"/>
              <a:buChar char="●"/>
            </a:pPr>
            <a:r>
              <a:rPr b="1" lang="en" sz="1600">
                <a:solidFill>
                  <a:srgbClr val="254083"/>
                </a:solidFill>
              </a:rPr>
              <a:t>An entity-relationship (ER) diagram is a specialised graphic that illustrates the relationships between entities in a database.</a:t>
            </a:r>
            <a:endParaRPr b="1" sz="1600">
              <a:solidFill>
                <a:srgbClr val="25408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0"/>
          <p:cNvSpPr txBox="1"/>
          <p:nvPr>
            <p:ph type="title"/>
          </p:nvPr>
        </p:nvSpPr>
        <p:spPr>
          <a:xfrm>
            <a:off x="311700" y="10461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ER DIAGRAM</a:t>
            </a:r>
            <a:endParaRPr b="1"/>
          </a:p>
        </p:txBody>
      </p:sp>
      <p:pic>
        <p:nvPicPr>
          <p:cNvPr id="745" name="Google Shape;745;p50"/>
          <p:cNvPicPr preferRelativeResize="0"/>
          <p:nvPr/>
        </p:nvPicPr>
        <p:blipFill>
          <a:blip r:embed="rId3">
            <a:alphaModFix/>
          </a:blip>
          <a:stretch>
            <a:fillRect/>
          </a:stretch>
        </p:blipFill>
        <p:spPr>
          <a:xfrm>
            <a:off x="1448475" y="878065"/>
            <a:ext cx="5550327" cy="38450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1"/>
          <p:cNvSpPr txBox="1"/>
          <p:nvPr>
            <p:ph type="title"/>
          </p:nvPr>
        </p:nvSpPr>
        <p:spPr>
          <a:xfrm>
            <a:off x="311700" y="1161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USER INTERFACES (UI)</a:t>
            </a:r>
            <a:endParaRPr b="1"/>
          </a:p>
        </p:txBody>
      </p:sp>
      <p:pic>
        <p:nvPicPr>
          <p:cNvPr id="751" name="Google Shape;751;p51"/>
          <p:cNvPicPr preferRelativeResize="0"/>
          <p:nvPr/>
        </p:nvPicPr>
        <p:blipFill>
          <a:blip r:embed="rId3">
            <a:alphaModFix/>
          </a:blip>
          <a:stretch>
            <a:fillRect/>
          </a:stretch>
        </p:blipFill>
        <p:spPr>
          <a:xfrm>
            <a:off x="1018438" y="897074"/>
            <a:ext cx="7107116" cy="3446325"/>
          </a:xfrm>
          <a:prstGeom prst="rect">
            <a:avLst/>
          </a:prstGeom>
          <a:noFill/>
          <a:ln>
            <a:noFill/>
          </a:ln>
        </p:spPr>
      </p:pic>
      <p:sp>
        <p:nvSpPr>
          <p:cNvPr id="752" name="Google Shape;752;p51"/>
          <p:cNvSpPr txBox="1"/>
          <p:nvPr>
            <p:ph type="title"/>
          </p:nvPr>
        </p:nvSpPr>
        <p:spPr>
          <a:xfrm>
            <a:off x="3133050" y="4448850"/>
            <a:ext cx="341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HOME PAGE</a:t>
            </a:r>
            <a:endParaRPr b="1"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2"/>
          <p:cNvSpPr txBox="1"/>
          <p:nvPr>
            <p:ph type="title"/>
          </p:nvPr>
        </p:nvSpPr>
        <p:spPr>
          <a:xfrm>
            <a:off x="311700" y="1161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USER INTERFACES (UI)</a:t>
            </a:r>
            <a:endParaRPr b="1"/>
          </a:p>
        </p:txBody>
      </p:sp>
      <p:pic>
        <p:nvPicPr>
          <p:cNvPr id="758" name="Google Shape;758;p52"/>
          <p:cNvPicPr preferRelativeResize="0"/>
          <p:nvPr/>
        </p:nvPicPr>
        <p:blipFill>
          <a:blip r:embed="rId3">
            <a:alphaModFix/>
          </a:blip>
          <a:stretch>
            <a:fillRect/>
          </a:stretch>
        </p:blipFill>
        <p:spPr>
          <a:xfrm>
            <a:off x="1018438" y="897074"/>
            <a:ext cx="7107116" cy="3446325"/>
          </a:xfrm>
          <a:prstGeom prst="rect">
            <a:avLst/>
          </a:prstGeom>
          <a:noFill/>
          <a:ln>
            <a:noFill/>
          </a:ln>
        </p:spPr>
      </p:pic>
      <p:sp>
        <p:nvSpPr>
          <p:cNvPr id="759" name="Google Shape;759;p52"/>
          <p:cNvSpPr txBox="1"/>
          <p:nvPr>
            <p:ph type="title"/>
          </p:nvPr>
        </p:nvSpPr>
        <p:spPr>
          <a:xfrm>
            <a:off x="3133050" y="4448850"/>
            <a:ext cx="341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CUSTOMER LOGIN</a:t>
            </a:r>
            <a:endParaRPr b="1" sz="2800"/>
          </a:p>
        </p:txBody>
      </p:sp>
      <p:pic>
        <p:nvPicPr>
          <p:cNvPr id="760" name="Google Shape;760;p52"/>
          <p:cNvPicPr preferRelativeResize="0"/>
          <p:nvPr/>
        </p:nvPicPr>
        <p:blipFill>
          <a:blip r:embed="rId4">
            <a:alphaModFix/>
          </a:blip>
          <a:stretch>
            <a:fillRect/>
          </a:stretch>
        </p:blipFill>
        <p:spPr>
          <a:xfrm>
            <a:off x="713225" y="897075"/>
            <a:ext cx="7511826" cy="364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3"/>
          <p:cNvSpPr txBox="1"/>
          <p:nvPr>
            <p:ph type="title"/>
          </p:nvPr>
        </p:nvSpPr>
        <p:spPr>
          <a:xfrm>
            <a:off x="311700" y="1161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USER INTERFACES (UI)</a:t>
            </a:r>
            <a:endParaRPr b="1"/>
          </a:p>
        </p:txBody>
      </p:sp>
      <p:pic>
        <p:nvPicPr>
          <p:cNvPr id="766" name="Google Shape;766;p53"/>
          <p:cNvPicPr preferRelativeResize="0"/>
          <p:nvPr/>
        </p:nvPicPr>
        <p:blipFill>
          <a:blip r:embed="rId3">
            <a:alphaModFix/>
          </a:blip>
          <a:stretch>
            <a:fillRect/>
          </a:stretch>
        </p:blipFill>
        <p:spPr>
          <a:xfrm>
            <a:off x="1018438" y="897074"/>
            <a:ext cx="7107116" cy="3446325"/>
          </a:xfrm>
          <a:prstGeom prst="rect">
            <a:avLst/>
          </a:prstGeom>
          <a:noFill/>
          <a:ln>
            <a:noFill/>
          </a:ln>
        </p:spPr>
      </p:pic>
      <p:sp>
        <p:nvSpPr>
          <p:cNvPr id="767" name="Google Shape;767;p53"/>
          <p:cNvSpPr txBox="1"/>
          <p:nvPr>
            <p:ph type="title"/>
          </p:nvPr>
        </p:nvSpPr>
        <p:spPr>
          <a:xfrm>
            <a:off x="3133050" y="4448850"/>
            <a:ext cx="341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ADMIN </a:t>
            </a:r>
            <a:r>
              <a:rPr b="1" lang="en" sz="2800"/>
              <a:t>LOGIN</a:t>
            </a:r>
            <a:endParaRPr b="1" sz="2800"/>
          </a:p>
        </p:txBody>
      </p:sp>
      <p:pic>
        <p:nvPicPr>
          <p:cNvPr id="768" name="Google Shape;768;p53"/>
          <p:cNvPicPr preferRelativeResize="0"/>
          <p:nvPr/>
        </p:nvPicPr>
        <p:blipFill>
          <a:blip r:embed="rId4">
            <a:alphaModFix/>
          </a:blip>
          <a:stretch>
            <a:fillRect/>
          </a:stretch>
        </p:blipFill>
        <p:spPr>
          <a:xfrm>
            <a:off x="713225" y="897075"/>
            <a:ext cx="7511826" cy="3642600"/>
          </a:xfrm>
          <a:prstGeom prst="rect">
            <a:avLst/>
          </a:prstGeom>
          <a:noFill/>
          <a:ln>
            <a:noFill/>
          </a:ln>
        </p:spPr>
      </p:pic>
      <p:pic>
        <p:nvPicPr>
          <p:cNvPr id="769" name="Google Shape;769;p53"/>
          <p:cNvPicPr preferRelativeResize="0"/>
          <p:nvPr/>
        </p:nvPicPr>
        <p:blipFill>
          <a:blip r:embed="rId5">
            <a:alphaModFix/>
          </a:blip>
          <a:stretch>
            <a:fillRect/>
          </a:stretch>
        </p:blipFill>
        <p:spPr>
          <a:xfrm>
            <a:off x="713225" y="909216"/>
            <a:ext cx="7511826" cy="36183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6"/>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661" name="Google Shape;661;p36"/>
          <p:cNvSpPr txBox="1"/>
          <p:nvPr>
            <p:ph idx="1" type="body"/>
          </p:nvPr>
        </p:nvSpPr>
        <p:spPr>
          <a:xfrm>
            <a:off x="722375" y="1266775"/>
            <a:ext cx="7699200" cy="2886900"/>
          </a:xfrm>
          <a:prstGeom prst="rect">
            <a:avLst/>
          </a:prstGeom>
        </p:spPr>
        <p:txBody>
          <a:bodyPr anchorCtr="0" anchor="t" bIns="91425" lIns="91425" spcFirstLastPara="1" rIns="91425" wrap="square" tIns="91425">
            <a:noAutofit/>
          </a:bodyPr>
          <a:lstStyle/>
          <a:p>
            <a:pPr indent="-266700" lvl="0" marL="514350" rtl="0" algn="l">
              <a:lnSpc>
                <a:spcPct val="150000"/>
              </a:lnSpc>
              <a:spcBef>
                <a:spcPts val="0"/>
              </a:spcBef>
              <a:spcAft>
                <a:spcPts val="0"/>
              </a:spcAft>
              <a:buSzPts val="1500"/>
              <a:buFont typeface="Patrick Hand"/>
              <a:buChar char="●"/>
            </a:pPr>
            <a:r>
              <a:rPr lang="en" sz="1500">
                <a:latin typeface="Patrick Hand"/>
                <a:ea typeface="Patrick Hand"/>
                <a:cs typeface="Patrick Hand"/>
                <a:sym typeface="Patrick Hand"/>
              </a:rPr>
              <a:t>Online Pet Shop Management has been developed to override the problems prevailing in the practice of manual system.</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latin typeface="Patrick Hand"/>
                <a:ea typeface="Patrick Hand"/>
                <a:cs typeface="Patrick Hand"/>
                <a:sym typeface="Patrick Hand"/>
              </a:rPr>
              <a:t>Online Pet Shop Management is a platform for buying different categories of Pets through Online by the Customers. </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latin typeface="Patrick Hand"/>
                <a:ea typeface="Patrick Hand"/>
                <a:cs typeface="Patrick Hand"/>
                <a:sym typeface="Patrick Hand"/>
              </a:rPr>
              <a:t>It has three main users Admin, Vendors and Customers.</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latin typeface="Patrick Hand"/>
                <a:ea typeface="Patrick Hand"/>
                <a:cs typeface="Patrick Hand"/>
                <a:sym typeface="Patrick Hand"/>
              </a:rPr>
              <a:t>This Management is designed for the particular need of the organization to carry out the Operations in a effectively and smoothly.</a:t>
            </a:r>
            <a:endParaRPr sz="1500">
              <a:latin typeface="Patrick Hand"/>
              <a:ea typeface="Patrick Hand"/>
              <a:cs typeface="Patrick Hand"/>
              <a:sym typeface="Patrick Ha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4"/>
          <p:cNvSpPr txBox="1"/>
          <p:nvPr>
            <p:ph type="title"/>
          </p:nvPr>
        </p:nvSpPr>
        <p:spPr>
          <a:xfrm>
            <a:off x="311700" y="1161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USER INTERFACES (UI)</a:t>
            </a:r>
            <a:endParaRPr b="1"/>
          </a:p>
        </p:txBody>
      </p:sp>
      <p:sp>
        <p:nvSpPr>
          <p:cNvPr id="775" name="Google Shape;775;p54"/>
          <p:cNvSpPr txBox="1"/>
          <p:nvPr>
            <p:ph type="title"/>
          </p:nvPr>
        </p:nvSpPr>
        <p:spPr>
          <a:xfrm>
            <a:off x="3133050" y="4448850"/>
            <a:ext cx="341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ADMIN DASHBOARD</a:t>
            </a:r>
            <a:endParaRPr b="1" sz="2800"/>
          </a:p>
        </p:txBody>
      </p:sp>
      <p:pic>
        <p:nvPicPr>
          <p:cNvPr id="776" name="Google Shape;776;p54"/>
          <p:cNvPicPr preferRelativeResize="0"/>
          <p:nvPr/>
        </p:nvPicPr>
        <p:blipFill>
          <a:blip r:embed="rId3">
            <a:alphaModFix/>
          </a:blip>
          <a:stretch>
            <a:fillRect/>
          </a:stretch>
        </p:blipFill>
        <p:spPr>
          <a:xfrm>
            <a:off x="1027925" y="841300"/>
            <a:ext cx="7402851" cy="3730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5"/>
          <p:cNvSpPr txBox="1"/>
          <p:nvPr>
            <p:ph type="title"/>
          </p:nvPr>
        </p:nvSpPr>
        <p:spPr>
          <a:xfrm>
            <a:off x="311700" y="1161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USER INTERFACES (UI)</a:t>
            </a:r>
            <a:endParaRPr b="1"/>
          </a:p>
        </p:txBody>
      </p:sp>
      <p:sp>
        <p:nvSpPr>
          <p:cNvPr id="782" name="Google Shape;782;p55"/>
          <p:cNvSpPr txBox="1"/>
          <p:nvPr>
            <p:ph type="title"/>
          </p:nvPr>
        </p:nvSpPr>
        <p:spPr>
          <a:xfrm>
            <a:off x="3133050" y="4448850"/>
            <a:ext cx="341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LOGOUT</a:t>
            </a:r>
            <a:endParaRPr b="1" sz="2800"/>
          </a:p>
        </p:txBody>
      </p:sp>
      <p:pic>
        <p:nvPicPr>
          <p:cNvPr id="783" name="Google Shape;783;p55"/>
          <p:cNvPicPr preferRelativeResize="0"/>
          <p:nvPr/>
        </p:nvPicPr>
        <p:blipFill>
          <a:blip r:embed="rId3">
            <a:alphaModFix/>
          </a:blip>
          <a:stretch>
            <a:fillRect/>
          </a:stretch>
        </p:blipFill>
        <p:spPr>
          <a:xfrm>
            <a:off x="1311188" y="841290"/>
            <a:ext cx="7062530" cy="34551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6"/>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LIMITATIONS</a:t>
            </a:r>
            <a:endParaRPr b="1"/>
          </a:p>
        </p:txBody>
      </p:sp>
      <p:sp>
        <p:nvSpPr>
          <p:cNvPr id="789" name="Google Shape;789;p56"/>
          <p:cNvSpPr txBox="1"/>
          <p:nvPr>
            <p:ph idx="1" type="body"/>
          </p:nvPr>
        </p:nvSpPr>
        <p:spPr>
          <a:xfrm>
            <a:off x="438825" y="1336825"/>
            <a:ext cx="7848000" cy="3143400"/>
          </a:xfrm>
          <a:prstGeom prst="rect">
            <a:avLst/>
          </a:prstGeom>
        </p:spPr>
        <p:txBody>
          <a:bodyPr anchorCtr="0" anchor="t" bIns="91425" lIns="91425" spcFirstLastPara="1" rIns="91425" wrap="square" tIns="91425">
            <a:noAutofit/>
          </a:bodyPr>
          <a:lstStyle/>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Internet is mandatory.</a:t>
            </a:r>
            <a:endParaRPr sz="1600">
              <a:latin typeface="Patrick Hand"/>
              <a:ea typeface="Patrick Hand"/>
              <a:cs typeface="Patrick Hand"/>
              <a:sym typeface="Patrick Hand"/>
            </a:endParaRPr>
          </a:p>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Currently is only a web application, it is not as an android or an IOS application.</a:t>
            </a:r>
            <a:endParaRPr sz="1600">
              <a:latin typeface="Patrick Hand"/>
              <a:ea typeface="Patrick Hand"/>
              <a:cs typeface="Patrick Hand"/>
              <a:sym typeface="Patrick Hand"/>
            </a:endParaRPr>
          </a:p>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No provision is incorporated for making payment in offline mode</a:t>
            </a:r>
            <a:r>
              <a:rPr lang="en" sz="1600">
                <a:latin typeface="Patrick Hand"/>
                <a:ea typeface="Patrick Hand"/>
                <a:cs typeface="Patrick Hand"/>
                <a:sym typeface="Patrick Hand"/>
              </a:rPr>
              <a:t>.</a:t>
            </a:r>
            <a:endParaRPr sz="1600">
              <a:latin typeface="Patrick Hand"/>
              <a:ea typeface="Patrick Hand"/>
              <a:cs typeface="Patrick Hand"/>
              <a:sym typeface="Patrick Hand"/>
            </a:endParaRPr>
          </a:p>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Search option is not provided in this application</a:t>
            </a:r>
            <a:r>
              <a:rPr lang="en" sz="1600">
                <a:latin typeface="Patrick Hand"/>
                <a:ea typeface="Patrick Hand"/>
                <a:cs typeface="Patrick Hand"/>
                <a:sym typeface="Patrick Hand"/>
              </a:rPr>
              <a:t>. </a:t>
            </a:r>
            <a:endParaRPr sz="1600">
              <a:latin typeface="Patrick Hand"/>
              <a:ea typeface="Patrick Hand"/>
              <a:cs typeface="Patrick Hand"/>
              <a:sym typeface="Patrick Hand"/>
            </a:endParaRPr>
          </a:p>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We cannot delete the vendor and customer details once we entered.</a:t>
            </a:r>
            <a:endParaRPr sz="1600">
              <a:latin typeface="Patrick Hand"/>
              <a:ea typeface="Patrick Hand"/>
              <a:cs typeface="Patrick Hand"/>
              <a:sym typeface="Patrick Ha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7"/>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FUTURE SCOPE</a:t>
            </a:r>
            <a:endParaRPr b="1"/>
          </a:p>
        </p:txBody>
      </p:sp>
      <p:sp>
        <p:nvSpPr>
          <p:cNvPr id="795" name="Google Shape;795;p57"/>
          <p:cNvSpPr txBox="1"/>
          <p:nvPr>
            <p:ph idx="1" type="body"/>
          </p:nvPr>
        </p:nvSpPr>
        <p:spPr>
          <a:xfrm>
            <a:off x="438825" y="1581750"/>
            <a:ext cx="7848000" cy="2112600"/>
          </a:xfrm>
          <a:prstGeom prst="rect">
            <a:avLst/>
          </a:prstGeom>
        </p:spPr>
        <p:txBody>
          <a:bodyPr anchorCtr="0" anchor="t" bIns="91425" lIns="91425" spcFirstLastPara="1" rIns="91425" wrap="square" tIns="91425">
            <a:noAutofit/>
          </a:bodyPr>
          <a:lstStyle/>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In future, this web application could be integrated with android and IOS application</a:t>
            </a:r>
            <a:r>
              <a:rPr lang="en" sz="1600">
                <a:latin typeface="Patrick Hand"/>
                <a:ea typeface="Patrick Hand"/>
                <a:cs typeface="Patrick Hand"/>
                <a:sym typeface="Patrick Hand"/>
              </a:rPr>
              <a:t>.</a:t>
            </a:r>
            <a:endParaRPr sz="1600">
              <a:latin typeface="Patrick Hand"/>
              <a:ea typeface="Patrick Hand"/>
              <a:cs typeface="Patrick Hand"/>
              <a:sym typeface="Patrick Hand"/>
            </a:endParaRPr>
          </a:p>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In future, we are adding the search option in this web application</a:t>
            </a:r>
            <a:r>
              <a:rPr lang="en" sz="1600">
                <a:latin typeface="Patrick Hand"/>
                <a:ea typeface="Patrick Hand"/>
                <a:cs typeface="Patrick Hand"/>
                <a:sym typeface="Patrick Hand"/>
              </a:rPr>
              <a:t>.</a:t>
            </a:r>
            <a:endParaRPr sz="1600">
              <a:latin typeface="Patrick Hand"/>
              <a:ea typeface="Patrick Hand"/>
              <a:cs typeface="Patrick Hand"/>
              <a:sym typeface="Patrick Hand"/>
            </a:endParaRPr>
          </a:p>
          <a:p>
            <a:pPr indent="-330200" lvl="0" marL="74295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In future, we are adding the option to delete the details of vendor and customer once we entered</a:t>
            </a:r>
            <a:r>
              <a:rPr lang="en" sz="1600">
                <a:latin typeface="Patrick Hand"/>
                <a:ea typeface="Patrick Hand"/>
                <a:cs typeface="Patrick Hand"/>
                <a:sym typeface="Patrick Hand"/>
              </a:rPr>
              <a:t>.</a:t>
            </a:r>
            <a:endParaRPr sz="1600">
              <a:latin typeface="Patrick Hand"/>
              <a:ea typeface="Patrick Hand"/>
              <a:cs typeface="Patrick Hand"/>
              <a:sym typeface="Patrick Ha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8"/>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CONCLUSION</a:t>
            </a:r>
            <a:endParaRPr b="1"/>
          </a:p>
        </p:txBody>
      </p:sp>
      <p:sp>
        <p:nvSpPr>
          <p:cNvPr id="801" name="Google Shape;801;p58"/>
          <p:cNvSpPr txBox="1"/>
          <p:nvPr>
            <p:ph idx="1" type="body"/>
          </p:nvPr>
        </p:nvSpPr>
        <p:spPr>
          <a:xfrm>
            <a:off x="438825" y="1581750"/>
            <a:ext cx="7848000" cy="3153600"/>
          </a:xfrm>
          <a:prstGeom prst="rect">
            <a:avLst/>
          </a:prstGeom>
        </p:spPr>
        <p:txBody>
          <a:bodyPr anchorCtr="0" anchor="t" bIns="91425" lIns="91425" spcFirstLastPara="1" rIns="91425" wrap="square" tIns="91425">
            <a:noAutofit/>
          </a:bodyPr>
          <a:lstStyle/>
          <a:p>
            <a:pPr indent="-330200" lvl="0" marL="7429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So here my project report came to end.</a:t>
            </a:r>
            <a:endParaRPr sz="1600">
              <a:solidFill>
                <a:srgbClr val="254083"/>
              </a:solidFill>
              <a:latin typeface="Patrick Hand"/>
              <a:ea typeface="Patrick Hand"/>
              <a:cs typeface="Patrick Hand"/>
              <a:sym typeface="Patrick Hand"/>
            </a:endParaRPr>
          </a:p>
          <a:p>
            <a:pPr indent="-330200" lvl="0" marL="7429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I would like to sincerely thank all the people who directly or indirectly involved in this project without whose help the completion of this project would have been impossible.</a:t>
            </a:r>
            <a:endParaRPr sz="1600">
              <a:solidFill>
                <a:srgbClr val="254083"/>
              </a:solidFill>
              <a:latin typeface="Patrick Hand"/>
              <a:ea typeface="Patrick Hand"/>
              <a:cs typeface="Patrick Hand"/>
              <a:sym typeface="Patrick Hand"/>
            </a:endParaRPr>
          </a:p>
          <a:p>
            <a:pPr indent="-330200" lvl="0" marL="742950" rtl="0" algn="l">
              <a:lnSpc>
                <a:spcPct val="150000"/>
              </a:lnSpc>
              <a:spcBef>
                <a:spcPts val="0"/>
              </a:spcBef>
              <a:spcAft>
                <a:spcPts val="0"/>
              </a:spcAft>
              <a:buClr>
                <a:srgbClr val="254083"/>
              </a:buClr>
              <a:buSzPts val="1600"/>
              <a:buFont typeface="Patrick Hand"/>
              <a:buChar char="●"/>
            </a:pPr>
            <a:r>
              <a:rPr lang="en" sz="1600">
                <a:solidFill>
                  <a:srgbClr val="254083"/>
                </a:solidFill>
                <a:latin typeface="Patrick Hand"/>
                <a:ea typeface="Patrick Hand"/>
                <a:cs typeface="Patrick Hand"/>
                <a:sym typeface="Patrick Hand"/>
              </a:rPr>
              <a:t>If you have any doubts, I am happy to answer.</a:t>
            </a:r>
            <a:endParaRPr sz="1600">
              <a:solidFill>
                <a:srgbClr val="254083"/>
              </a:solidFill>
              <a:latin typeface="Patrick Hand"/>
              <a:ea typeface="Patrick Hand"/>
              <a:cs typeface="Patrick Hand"/>
              <a:sym typeface="Patrick Hand"/>
            </a:endParaRPr>
          </a:p>
          <a:p>
            <a:pPr indent="0" lvl="0" marL="0" rtl="0" algn="l">
              <a:lnSpc>
                <a:spcPct val="150000"/>
              </a:lnSpc>
              <a:spcBef>
                <a:spcPts val="1200"/>
              </a:spcBef>
              <a:spcAft>
                <a:spcPts val="0"/>
              </a:spcAft>
              <a:buNone/>
            </a:pPr>
            <a:r>
              <a:t/>
            </a:r>
            <a:endParaRPr sz="1600">
              <a:solidFill>
                <a:srgbClr val="254083"/>
              </a:solidFill>
              <a:latin typeface="Patrick Hand"/>
              <a:ea typeface="Patrick Hand"/>
              <a:cs typeface="Patrick Hand"/>
              <a:sym typeface="Patrick Hand"/>
            </a:endParaRPr>
          </a:p>
          <a:p>
            <a:pPr indent="0" lvl="0" marL="0" rtl="0" algn="l">
              <a:lnSpc>
                <a:spcPct val="150000"/>
              </a:lnSpc>
              <a:spcBef>
                <a:spcPts val="1200"/>
              </a:spcBef>
              <a:spcAft>
                <a:spcPts val="1200"/>
              </a:spcAft>
              <a:buNone/>
            </a:pPr>
            <a:r>
              <a:rPr lang="en" sz="1600">
                <a:solidFill>
                  <a:srgbClr val="254083"/>
                </a:solidFill>
                <a:latin typeface="Patrick Hand"/>
                <a:ea typeface="Patrick Hand"/>
                <a:cs typeface="Patrick Hand"/>
                <a:sym typeface="Patrick Hand"/>
              </a:rPr>
              <a:t>						</a:t>
            </a:r>
            <a:r>
              <a:rPr b="1" lang="en" sz="3500">
                <a:solidFill>
                  <a:srgbClr val="254083"/>
                </a:solidFill>
                <a:latin typeface="Patrick Hand"/>
                <a:ea typeface="Patrick Hand"/>
                <a:cs typeface="Patrick Hand"/>
                <a:sym typeface="Patrick Hand"/>
              </a:rPr>
              <a:t>THANK YOU</a:t>
            </a:r>
            <a:endParaRPr b="1" sz="3500">
              <a:solidFill>
                <a:srgbClr val="254083"/>
              </a:solidFill>
              <a:latin typeface="Patrick Hand"/>
              <a:ea typeface="Patrick Hand"/>
              <a:cs typeface="Patrick Hand"/>
              <a:sym typeface="Patrick H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7"/>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OBJECTIVES</a:t>
            </a:r>
            <a:endParaRPr b="1"/>
          </a:p>
        </p:txBody>
      </p:sp>
      <p:sp>
        <p:nvSpPr>
          <p:cNvPr id="667" name="Google Shape;667;p37"/>
          <p:cNvSpPr txBox="1"/>
          <p:nvPr>
            <p:ph idx="1" type="body"/>
          </p:nvPr>
        </p:nvSpPr>
        <p:spPr>
          <a:xfrm>
            <a:off x="722375" y="1266775"/>
            <a:ext cx="7699200" cy="2886900"/>
          </a:xfrm>
          <a:prstGeom prst="rect">
            <a:avLst/>
          </a:prstGeom>
        </p:spPr>
        <p:txBody>
          <a:bodyPr anchorCtr="0" anchor="t" bIns="91425" lIns="91425" spcFirstLastPara="1" rIns="91425" wrap="square" tIns="91425">
            <a:noAutofit/>
          </a:bodyPr>
          <a:lstStyle/>
          <a:p>
            <a:pPr indent="-266700" lvl="0" marL="514350" rtl="0" algn="l">
              <a:lnSpc>
                <a:spcPct val="150000"/>
              </a:lnSpc>
              <a:spcBef>
                <a:spcPts val="0"/>
              </a:spcBef>
              <a:spcAft>
                <a:spcPts val="0"/>
              </a:spcAft>
              <a:buSzPts val="1500"/>
              <a:buFont typeface="Patrick Hand"/>
              <a:buChar char="●"/>
            </a:pPr>
            <a:r>
              <a:rPr lang="en" sz="1500">
                <a:highlight>
                  <a:srgbClr val="FFFFFF"/>
                </a:highlight>
                <a:latin typeface="Patrick Hand"/>
                <a:ea typeface="Patrick Hand"/>
                <a:cs typeface="Patrick Hand"/>
                <a:sym typeface="Patrick Hand"/>
              </a:rPr>
              <a:t>To Provide Web based interface to a pet shop owner to manage his Pet shop activities.</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highlight>
                  <a:srgbClr val="FFFFFF"/>
                </a:highlight>
                <a:latin typeface="Patrick Hand"/>
                <a:ea typeface="Patrick Hand"/>
                <a:cs typeface="Patrick Hand"/>
                <a:sym typeface="Patrick Hand"/>
              </a:rPr>
              <a:t>To provide an option for storing and for managing the basic information about pets.</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highlight>
                  <a:srgbClr val="FFFFFF"/>
                </a:highlight>
                <a:latin typeface="Patrick Hand"/>
                <a:ea typeface="Patrick Hand"/>
                <a:cs typeface="Patrick Hand"/>
                <a:sym typeface="Patrick Hand"/>
              </a:rPr>
              <a:t>To provide different categories of pets for end users</a:t>
            </a:r>
            <a:r>
              <a:rPr lang="en" sz="1500">
                <a:latin typeface="Patrick Hand"/>
                <a:ea typeface="Patrick Hand"/>
                <a:cs typeface="Patrick Hand"/>
                <a:sym typeface="Patrick Hand"/>
              </a:rPr>
              <a:t>.</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highlight>
                  <a:srgbClr val="FFFFFF"/>
                </a:highlight>
                <a:latin typeface="Patrick Hand"/>
                <a:ea typeface="Patrick Hand"/>
                <a:cs typeface="Patrick Hand"/>
                <a:sym typeface="Patrick Hand"/>
              </a:rPr>
              <a:t>To provide an option for storing and for managing the sales details of the Pet shop</a:t>
            </a:r>
            <a:r>
              <a:rPr lang="en" sz="1500">
                <a:latin typeface="Patrick Hand"/>
                <a:ea typeface="Patrick Hand"/>
                <a:cs typeface="Patrick Hand"/>
                <a:sym typeface="Patrick Hand"/>
              </a:rPr>
              <a:t>.</a:t>
            </a:r>
            <a:endParaRPr sz="1500">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highlight>
                  <a:srgbClr val="FFFFFF"/>
                </a:highlight>
                <a:latin typeface="Patrick Hand"/>
                <a:ea typeface="Patrick Hand"/>
                <a:cs typeface="Patrick Hand"/>
                <a:sym typeface="Patrick Hand"/>
              </a:rPr>
              <a:t>To track the Information about sold pets to a Customer.</a:t>
            </a:r>
            <a:endParaRPr sz="1500">
              <a:highlight>
                <a:srgbClr val="FFFFFF"/>
              </a:highlight>
              <a:latin typeface="Patrick Hand"/>
              <a:ea typeface="Patrick Hand"/>
              <a:cs typeface="Patrick Hand"/>
              <a:sym typeface="Patrick Hand"/>
            </a:endParaRPr>
          </a:p>
          <a:p>
            <a:pPr indent="-266700" lvl="0" marL="514350" rtl="0" algn="l">
              <a:lnSpc>
                <a:spcPct val="150000"/>
              </a:lnSpc>
              <a:spcBef>
                <a:spcPts val="0"/>
              </a:spcBef>
              <a:spcAft>
                <a:spcPts val="0"/>
              </a:spcAft>
              <a:buSzPts val="1500"/>
              <a:buFont typeface="Patrick Hand"/>
              <a:buChar char="●"/>
            </a:pPr>
            <a:r>
              <a:rPr lang="en" sz="1500">
                <a:highlight>
                  <a:srgbClr val="FFFFFF"/>
                </a:highlight>
                <a:latin typeface="Patrick Hand"/>
                <a:ea typeface="Patrick Hand"/>
                <a:cs typeface="Patrick Hand"/>
                <a:sym typeface="Patrick Hand"/>
              </a:rPr>
              <a:t>To reduce the Manual work of the Pet shop.</a:t>
            </a:r>
            <a:endParaRPr sz="1500">
              <a:highlight>
                <a:srgbClr val="FFFFFF"/>
              </a:highlight>
              <a:latin typeface="Patrick Hand"/>
              <a:ea typeface="Patrick Hand"/>
              <a:cs typeface="Patrick Hand"/>
              <a:sym typeface="Patrick H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8"/>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STRUCTURE OF THE SYSTEM</a:t>
            </a:r>
            <a:endParaRPr b="1"/>
          </a:p>
        </p:txBody>
      </p:sp>
      <p:sp>
        <p:nvSpPr>
          <p:cNvPr id="673" name="Google Shape;673;p38"/>
          <p:cNvSpPr txBox="1"/>
          <p:nvPr>
            <p:ph idx="1" type="body"/>
          </p:nvPr>
        </p:nvSpPr>
        <p:spPr>
          <a:xfrm>
            <a:off x="722400" y="1481100"/>
            <a:ext cx="7699200" cy="2448000"/>
          </a:xfrm>
          <a:prstGeom prst="rect">
            <a:avLst/>
          </a:prstGeom>
        </p:spPr>
        <p:txBody>
          <a:bodyPr anchorCtr="0" anchor="t" bIns="91425" lIns="91425" spcFirstLastPara="1" rIns="91425" wrap="square" tIns="91425">
            <a:noAutofit/>
          </a:bodyPr>
          <a:lstStyle/>
          <a:p>
            <a:pPr indent="-323850" lvl="0" marL="571500" rtl="0" algn="l">
              <a:lnSpc>
                <a:spcPct val="150000"/>
              </a:lnSpc>
              <a:spcBef>
                <a:spcPts val="0"/>
              </a:spcBef>
              <a:spcAft>
                <a:spcPts val="0"/>
              </a:spcAft>
              <a:buClr>
                <a:schemeClr val="dk1"/>
              </a:buClr>
              <a:buSzPts val="1500"/>
              <a:buFont typeface="Patrick Hand"/>
              <a:buChar char="●"/>
            </a:pPr>
            <a:r>
              <a:rPr lang="en" sz="1500">
                <a:latin typeface="Patrick Hand"/>
                <a:ea typeface="Patrick Hand"/>
                <a:cs typeface="Patrick Hand"/>
                <a:sym typeface="Patrick Hand"/>
              </a:rPr>
              <a:t>Structure chart represent hierarchical structure of modules. It breaks down the entire system into lowest functional modules, describe functions and sub-functions of each module of a system to a greater detail. </a:t>
            </a:r>
            <a:endParaRPr sz="1500">
              <a:latin typeface="Patrick Hand"/>
              <a:ea typeface="Patrick Hand"/>
              <a:cs typeface="Patrick Hand"/>
              <a:sym typeface="Patrick Hand"/>
            </a:endParaRPr>
          </a:p>
          <a:p>
            <a:pPr indent="-323850" lvl="0" marL="571500" rtl="0" algn="l">
              <a:lnSpc>
                <a:spcPct val="150000"/>
              </a:lnSpc>
              <a:spcBef>
                <a:spcPts val="0"/>
              </a:spcBef>
              <a:spcAft>
                <a:spcPts val="0"/>
              </a:spcAft>
              <a:buClr>
                <a:schemeClr val="dk1"/>
              </a:buClr>
              <a:buSzPts val="1500"/>
              <a:buFont typeface="Patrick Hand"/>
              <a:buChar char="●"/>
            </a:pPr>
            <a:r>
              <a:rPr lang="en" sz="1500">
                <a:latin typeface="Patrick Hand"/>
                <a:ea typeface="Patrick Hand"/>
                <a:cs typeface="Patrick Hand"/>
                <a:sym typeface="Patrick Hand"/>
              </a:rPr>
              <a:t>Structure Chart partitions the system into black boxes (functionality of the system is known to the users but inner details are unknown). </a:t>
            </a:r>
            <a:endParaRPr sz="1500">
              <a:latin typeface="Patrick Hand"/>
              <a:ea typeface="Patrick Hand"/>
              <a:cs typeface="Patrick Hand"/>
              <a:sym typeface="Patrick Hand"/>
            </a:endParaRPr>
          </a:p>
          <a:p>
            <a:pPr indent="-323850" lvl="0" marL="571500" rtl="0" algn="l">
              <a:lnSpc>
                <a:spcPct val="150000"/>
              </a:lnSpc>
              <a:spcBef>
                <a:spcPts val="0"/>
              </a:spcBef>
              <a:spcAft>
                <a:spcPts val="0"/>
              </a:spcAft>
              <a:buClr>
                <a:schemeClr val="dk1"/>
              </a:buClr>
              <a:buSzPts val="1500"/>
              <a:buFont typeface="Patrick Hand"/>
              <a:buChar char="●"/>
            </a:pPr>
            <a:r>
              <a:rPr lang="en" sz="1500">
                <a:latin typeface="Patrick Hand"/>
                <a:ea typeface="Patrick Hand"/>
                <a:cs typeface="Patrick Hand"/>
                <a:sym typeface="Patrick Hand"/>
              </a:rPr>
              <a:t>Inputs are given to the blank boxes and appropriate outputs are generated. </a:t>
            </a:r>
            <a:endParaRPr sz="1500">
              <a:highlight>
                <a:srgbClr val="FFFFFF"/>
              </a:highlight>
              <a:latin typeface="Patrick Hand"/>
              <a:ea typeface="Patrick Hand"/>
              <a:cs typeface="Patrick Hand"/>
              <a:sym typeface="Patrick H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9"/>
          <p:cNvSpPr txBox="1"/>
          <p:nvPr>
            <p:ph type="title"/>
          </p:nvPr>
        </p:nvSpPr>
        <p:spPr>
          <a:xfrm>
            <a:off x="357200" y="349550"/>
            <a:ext cx="2821500" cy="5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t>STRUCTURE CHART</a:t>
            </a:r>
            <a:endParaRPr b="1" sz="2800"/>
          </a:p>
        </p:txBody>
      </p:sp>
      <p:pic>
        <p:nvPicPr>
          <p:cNvPr id="679" name="Google Shape;679;p39"/>
          <p:cNvPicPr preferRelativeResize="0"/>
          <p:nvPr/>
        </p:nvPicPr>
        <p:blipFill>
          <a:blip r:embed="rId3">
            <a:alphaModFix/>
          </a:blip>
          <a:stretch>
            <a:fillRect/>
          </a:stretch>
        </p:blipFill>
        <p:spPr>
          <a:xfrm>
            <a:off x="1315825" y="927050"/>
            <a:ext cx="6190154" cy="3911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0"/>
          <p:cNvSpPr txBox="1"/>
          <p:nvPr>
            <p:ph type="title"/>
          </p:nvPr>
        </p:nvSpPr>
        <p:spPr>
          <a:xfrm>
            <a:off x="311700" y="767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700"/>
              <a:t>SOFTWARE REQUIREMENTS </a:t>
            </a:r>
            <a:r>
              <a:rPr b="1" lang="en" sz="3000"/>
              <a:t>(SOFTWARE INTERFACES)</a:t>
            </a:r>
            <a:endParaRPr b="1" sz="3000"/>
          </a:p>
        </p:txBody>
      </p:sp>
      <p:sp>
        <p:nvSpPr>
          <p:cNvPr id="685" name="Google Shape;685;p40"/>
          <p:cNvSpPr txBox="1"/>
          <p:nvPr>
            <p:ph idx="1" type="body"/>
          </p:nvPr>
        </p:nvSpPr>
        <p:spPr>
          <a:xfrm>
            <a:off x="1478700" y="1982200"/>
            <a:ext cx="6186600" cy="1856100"/>
          </a:xfrm>
          <a:prstGeom prst="rect">
            <a:avLst/>
          </a:prstGeom>
        </p:spPr>
        <p:txBody>
          <a:bodyPr anchorCtr="0" anchor="t" bIns="91425" lIns="91425" spcFirstLastPara="1" rIns="91425" wrap="square" tIns="91425">
            <a:noAutofit/>
          </a:bodyPr>
          <a:lstStyle/>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IDE: Visual Studio Code </a:t>
            </a:r>
            <a:endParaRPr sz="1600">
              <a:latin typeface="Patrick Hand"/>
              <a:ea typeface="Patrick Hand"/>
              <a:cs typeface="Patrick Hand"/>
              <a:sym typeface="Patrick Hand"/>
            </a:endParaRPr>
          </a:p>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Server: Apache 2.4.39 </a:t>
            </a:r>
            <a:endParaRPr sz="1600">
              <a:latin typeface="Patrick Hand"/>
              <a:ea typeface="Patrick Hand"/>
              <a:cs typeface="Patrick Hand"/>
              <a:sym typeface="Patrick Hand"/>
            </a:endParaRPr>
          </a:p>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Database: MySQL 5.7.26 </a:t>
            </a:r>
            <a:endParaRPr sz="1600">
              <a:latin typeface="Patrick Hand"/>
              <a:ea typeface="Patrick Hand"/>
              <a:cs typeface="Patrick Hand"/>
              <a:sym typeface="Patrick Hand"/>
            </a:endParaRPr>
          </a:p>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Client Side: Chrome, Opera, Mozilla Firefox</a:t>
            </a:r>
            <a:endParaRPr sz="1500">
              <a:latin typeface="Patrick Hand"/>
              <a:ea typeface="Patrick Hand"/>
              <a:cs typeface="Patrick Hand"/>
              <a:sym typeface="Patrick H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1"/>
          <p:cNvSpPr txBox="1"/>
          <p:nvPr>
            <p:ph type="title"/>
          </p:nvPr>
        </p:nvSpPr>
        <p:spPr>
          <a:xfrm>
            <a:off x="311700" y="767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700"/>
              <a:t>HARDWARE</a:t>
            </a:r>
            <a:r>
              <a:rPr b="1" lang="en" sz="3700"/>
              <a:t> REQUIREMENTS </a:t>
            </a:r>
            <a:r>
              <a:rPr b="1" lang="en" sz="3000"/>
              <a:t>(HARDWARE INTERFACES)</a:t>
            </a:r>
            <a:endParaRPr b="1" sz="3000"/>
          </a:p>
        </p:txBody>
      </p:sp>
      <p:sp>
        <p:nvSpPr>
          <p:cNvPr id="691" name="Google Shape;691;p41"/>
          <p:cNvSpPr txBox="1"/>
          <p:nvPr>
            <p:ph idx="1" type="body"/>
          </p:nvPr>
        </p:nvSpPr>
        <p:spPr>
          <a:xfrm>
            <a:off x="1478700" y="1982200"/>
            <a:ext cx="6186600" cy="2151000"/>
          </a:xfrm>
          <a:prstGeom prst="rect">
            <a:avLst/>
          </a:prstGeom>
        </p:spPr>
        <p:txBody>
          <a:bodyPr anchorCtr="0" anchor="t" bIns="91425" lIns="91425" spcFirstLastPara="1" rIns="91425" wrap="square" tIns="91425">
            <a:noAutofit/>
          </a:bodyPr>
          <a:lstStyle/>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Operating System: Windows 7 or above, Linux, Mac OS </a:t>
            </a:r>
            <a:endParaRPr sz="1600">
              <a:latin typeface="Patrick Hand"/>
              <a:ea typeface="Patrick Hand"/>
              <a:cs typeface="Patrick Hand"/>
              <a:sym typeface="Patrick Hand"/>
            </a:endParaRPr>
          </a:p>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RAM: 4GB or above </a:t>
            </a:r>
            <a:endParaRPr sz="1600">
              <a:latin typeface="Patrick Hand"/>
              <a:ea typeface="Patrick Hand"/>
              <a:cs typeface="Patrick Hand"/>
              <a:sym typeface="Patrick Hand"/>
            </a:endParaRPr>
          </a:p>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HDD: 500GB or above </a:t>
            </a:r>
            <a:endParaRPr sz="1600">
              <a:latin typeface="Patrick Hand"/>
              <a:ea typeface="Patrick Hand"/>
              <a:cs typeface="Patrick Hand"/>
              <a:sym typeface="Patrick Hand"/>
            </a:endParaRPr>
          </a:p>
          <a:p>
            <a:pPr indent="-330200" lvl="0" marL="1371600" rtl="0" algn="l">
              <a:lnSpc>
                <a:spcPct val="150000"/>
              </a:lnSpc>
              <a:spcBef>
                <a:spcPts val="0"/>
              </a:spcBef>
              <a:spcAft>
                <a:spcPts val="0"/>
              </a:spcAft>
              <a:buClr>
                <a:schemeClr val="dk1"/>
              </a:buClr>
              <a:buSzPts val="1600"/>
              <a:buFont typeface="Patrick Hand"/>
              <a:buChar char="●"/>
            </a:pPr>
            <a:r>
              <a:rPr lang="en" sz="1600">
                <a:latin typeface="Patrick Hand"/>
                <a:ea typeface="Patrick Hand"/>
                <a:cs typeface="Patrick Hand"/>
                <a:sym typeface="Patrick Hand"/>
              </a:rPr>
              <a:t>Processor: 2.4 GHz or above</a:t>
            </a:r>
            <a:endParaRPr sz="1600">
              <a:latin typeface="Patrick Hand"/>
              <a:ea typeface="Patrick Hand"/>
              <a:cs typeface="Patrick Hand"/>
              <a:sym typeface="Patrick H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2"/>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USER CHARACTERISTICS</a:t>
            </a:r>
            <a:endParaRPr b="1"/>
          </a:p>
        </p:txBody>
      </p:sp>
      <p:graphicFrame>
        <p:nvGraphicFramePr>
          <p:cNvPr id="697" name="Google Shape;697;p42"/>
          <p:cNvGraphicFramePr/>
          <p:nvPr/>
        </p:nvGraphicFramePr>
        <p:xfrm>
          <a:off x="600966" y="1229275"/>
          <a:ext cx="3000000" cy="3000000"/>
        </p:xfrm>
        <a:graphic>
          <a:graphicData uri="http://schemas.openxmlformats.org/drawingml/2006/table">
            <a:tbl>
              <a:tblPr>
                <a:noFill/>
                <a:tableStyleId>{53CB03B5-22C1-4C87-8BFC-198C44DE38DF}</a:tableStyleId>
              </a:tblPr>
              <a:tblGrid>
                <a:gridCol w="866775"/>
                <a:gridCol w="7224700"/>
              </a:tblGrid>
              <a:tr h="238125">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Users</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C6D9F1"/>
                    </a:solidFill>
                  </a:tcPr>
                </a:tc>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Description</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solidFill>
                      <a:srgbClr val="C6D9F1"/>
                    </a:solidFill>
                  </a:tcPr>
                </a:tc>
              </a:tr>
              <a:tr h="860475">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Admin</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Admin will login to the system. He has separate username and password. He has the dashboard to trace all the activities of the Project. The main function of the Admin to manage all the entities of the Project.</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017125">
                <a:tc>
                  <a:txBody>
                    <a:bodyPr/>
                    <a:lstStyle/>
                    <a:p>
                      <a:pPr indent="0" lvl="0" marL="0" rtl="0" algn="l">
                        <a:lnSpc>
                          <a:spcPct val="150000"/>
                        </a:lnSpc>
                        <a:spcBef>
                          <a:spcPts val="1200"/>
                        </a:spcBef>
                        <a:spcAft>
                          <a:spcPts val="0"/>
                        </a:spcAft>
                        <a:buNone/>
                      </a:pPr>
                      <a:r>
                        <a:rPr b="1" lang="en">
                          <a:solidFill>
                            <a:schemeClr val="dk1"/>
                          </a:solidFill>
                          <a:latin typeface="Patrick Hand"/>
                          <a:ea typeface="Patrick Hand"/>
                          <a:cs typeface="Patrick Hand"/>
                          <a:sym typeface="Patrick Hand"/>
                        </a:rPr>
                        <a:t>Customer</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Customer should register with their basic Details. They can login with Username and password. Once the Login process is done customer is allowed to view pet details, Order, to make payment, add to cart and add favorites.</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843650">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Vendor</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0"/>
                        </a:spcAft>
                        <a:buNone/>
                      </a:pPr>
                      <a:r>
                        <a:rPr b="1" lang="en">
                          <a:solidFill>
                            <a:schemeClr val="dk1"/>
                          </a:solidFill>
                          <a:latin typeface="Patrick Hand"/>
                          <a:ea typeface="Patrick Hand"/>
                          <a:cs typeface="Patrick Hand"/>
                          <a:sym typeface="Patrick Hand"/>
                        </a:rPr>
                        <a:t>Vendor should register with their basic details. They can login with vendor id and email. Once the login process is done vendor is allowed to add pets with its details ,view, update, order and delete the pet details</a:t>
                      </a:r>
                      <a:endParaRPr b="1">
                        <a:solidFill>
                          <a:schemeClr val="dk1"/>
                        </a:solidFill>
                        <a:latin typeface="Patrick Hand"/>
                        <a:ea typeface="Patrick Hand"/>
                        <a:cs typeface="Patrick Hand"/>
                        <a:sym typeface="Patrick Hand"/>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3"/>
          <p:cNvSpPr txBox="1"/>
          <p:nvPr>
            <p:ph type="title"/>
          </p:nvPr>
        </p:nvSpPr>
        <p:spPr>
          <a:xfrm>
            <a:off x="311700" y="42099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CONTEXT FLOW DIAGRAM</a:t>
            </a:r>
            <a:endParaRPr b="1"/>
          </a:p>
        </p:txBody>
      </p:sp>
      <p:sp>
        <p:nvSpPr>
          <p:cNvPr id="703" name="Google Shape;703;p43"/>
          <p:cNvSpPr txBox="1"/>
          <p:nvPr>
            <p:ph idx="1" type="body"/>
          </p:nvPr>
        </p:nvSpPr>
        <p:spPr>
          <a:xfrm>
            <a:off x="722400" y="1481100"/>
            <a:ext cx="7699200" cy="2866500"/>
          </a:xfrm>
          <a:prstGeom prst="rect">
            <a:avLst/>
          </a:prstGeom>
        </p:spPr>
        <p:txBody>
          <a:bodyPr anchorCtr="0" anchor="t" bIns="91425" lIns="91425" spcFirstLastPara="1" rIns="91425" wrap="square" tIns="91425">
            <a:noAutofit/>
          </a:bodyPr>
          <a:lstStyle/>
          <a:p>
            <a:pPr indent="-342900" lvl="0" marL="514350" rtl="0" algn="l">
              <a:lnSpc>
                <a:spcPct val="150000"/>
              </a:lnSpc>
              <a:spcBef>
                <a:spcPts val="0"/>
              </a:spcBef>
              <a:spcAft>
                <a:spcPts val="0"/>
              </a:spcAft>
              <a:buClr>
                <a:srgbClr val="254083"/>
              </a:buClr>
              <a:buSzPts val="1800"/>
              <a:buFont typeface="Patrick Hand"/>
              <a:buChar char="●"/>
            </a:pPr>
            <a:r>
              <a:rPr lang="en" sz="1800">
                <a:solidFill>
                  <a:srgbClr val="254083"/>
                </a:solidFill>
                <a:latin typeface="Patrick Hand"/>
                <a:ea typeface="Patrick Hand"/>
                <a:cs typeface="Patrick Hand"/>
                <a:sym typeface="Patrick Hand"/>
              </a:rPr>
              <a:t>Context Flow Diagram is a top level (also known as level 0) data flow diagram.</a:t>
            </a:r>
            <a:endParaRPr sz="1800">
              <a:solidFill>
                <a:srgbClr val="254083"/>
              </a:solidFill>
              <a:latin typeface="Patrick Hand"/>
              <a:ea typeface="Patrick Hand"/>
              <a:cs typeface="Patrick Hand"/>
              <a:sym typeface="Patrick Hand"/>
            </a:endParaRPr>
          </a:p>
          <a:p>
            <a:pPr indent="-342900" lvl="0" marL="514350" rtl="0" algn="l">
              <a:lnSpc>
                <a:spcPct val="150000"/>
              </a:lnSpc>
              <a:spcBef>
                <a:spcPts val="0"/>
              </a:spcBef>
              <a:spcAft>
                <a:spcPts val="0"/>
              </a:spcAft>
              <a:buClr>
                <a:srgbClr val="254083"/>
              </a:buClr>
              <a:buSzPts val="1800"/>
              <a:buFont typeface="Patrick Hand"/>
              <a:buChar char="●"/>
            </a:pPr>
            <a:r>
              <a:rPr lang="en" sz="1800">
                <a:solidFill>
                  <a:srgbClr val="254083"/>
                </a:solidFill>
                <a:latin typeface="Patrick Hand"/>
                <a:ea typeface="Patrick Hand"/>
                <a:cs typeface="Patrick Hand"/>
                <a:sym typeface="Patrick Hand"/>
              </a:rPr>
              <a:t>It contains only one process node that generalises the functions of the entire system in relationship to external entities.</a:t>
            </a:r>
            <a:endParaRPr sz="1800">
              <a:solidFill>
                <a:srgbClr val="254083"/>
              </a:solidFill>
              <a:latin typeface="Patrick Hand"/>
              <a:ea typeface="Patrick Hand"/>
              <a:cs typeface="Patrick Hand"/>
              <a:sym typeface="Patrick Hand"/>
            </a:endParaRPr>
          </a:p>
          <a:p>
            <a:pPr indent="-342900" lvl="0" marL="514350" rtl="0" algn="l">
              <a:lnSpc>
                <a:spcPct val="150000"/>
              </a:lnSpc>
              <a:spcBef>
                <a:spcPts val="0"/>
              </a:spcBef>
              <a:spcAft>
                <a:spcPts val="0"/>
              </a:spcAft>
              <a:buClr>
                <a:srgbClr val="254083"/>
              </a:buClr>
              <a:buSzPts val="1800"/>
              <a:buFont typeface="Patrick Hand"/>
              <a:buChar char="●"/>
            </a:pPr>
            <a:r>
              <a:rPr lang="en" sz="1800">
                <a:solidFill>
                  <a:srgbClr val="254083"/>
                </a:solidFill>
                <a:latin typeface="Patrick Hand"/>
                <a:ea typeface="Patrick Hand"/>
                <a:cs typeface="Patrick Hand"/>
                <a:sym typeface="Patrick Hand"/>
              </a:rPr>
              <a:t>In the context diagram the entire system is treated as a single process and all its inputs, outputs, sinks and sources are identified.</a:t>
            </a:r>
            <a:endParaRPr sz="1800">
              <a:latin typeface="Patrick Hand"/>
              <a:ea typeface="Patrick Hand"/>
              <a:cs typeface="Patrick Hand"/>
              <a:sym typeface="Patrick Ha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og Daycare by Slidesgo">
  <a:themeElements>
    <a:clrScheme name="Simple Light">
      <a:dk1>
        <a:srgbClr val="000000"/>
      </a:dk1>
      <a:lt1>
        <a:srgbClr val="FFFFFF"/>
      </a:lt1>
      <a:dk2>
        <a:srgbClr val="595959"/>
      </a:dk2>
      <a:lt2>
        <a:srgbClr val="FDD06A"/>
      </a:lt2>
      <a:accent1>
        <a:srgbClr val="E95280"/>
      </a:accent1>
      <a:accent2>
        <a:srgbClr val="DB9DA1"/>
      </a:accent2>
      <a:accent3>
        <a:srgbClr val="6ACCE9"/>
      </a:accent3>
      <a:accent4>
        <a:srgbClr val="009BDB"/>
      </a:accent4>
      <a:accent5>
        <a:srgbClr val="C3E1F7"/>
      </a:accent5>
      <a:accent6>
        <a:srgbClr val="ADDBC5"/>
      </a:accent6>
      <a:hlink>
        <a:srgbClr val="009B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