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F"/>
    <a:srgbClr val="FDCE01"/>
    <a:srgbClr val="B80000"/>
    <a:srgbClr val="E40000"/>
    <a:srgbClr val="000000"/>
    <a:srgbClr val="BC1142"/>
    <a:srgbClr val="75A9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20945-8C72-4264-8CE8-BF1384D2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7A6799-3189-427B-B9F8-070A48D73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211E-3F91-46B5-9015-35DB67B8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E02E-3395-49C5-ACFB-39E84437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C52F-0BCE-4A91-A659-1AFC0BCC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123-9CEE-45F7-AAEF-056AB863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2BD40-B579-4B4C-B927-C70332DC5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2BDAB-7FD6-4557-B686-2D84269A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9848-D2C9-4704-8B47-77C4984A1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337D-19EC-4051-9CC0-FCF6D7A1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7C4D1-9240-46E2-9697-380645581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4D236-6708-4F1C-AF82-2EFD24259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F7B6-5010-46B3-AA04-43F5259D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2EADB-1389-4F89-A51E-013B2655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AC10-3636-45F1-988F-CA3D5F9B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8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E7939-3A7D-475B-B354-4B5F75553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2BC4-4A7B-4737-AE50-72AFA6C9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7D2ED-0AE1-45C3-8EA8-681ACA91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CF41-CCB4-4EFD-836A-EFD9F670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EA23-965E-415D-A917-744FCABB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BF7D-8A42-4451-A29C-3AAD52A0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DA3BD-86E9-4122-A24B-16D41030A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B6DE-4101-4474-A3DC-F66BE761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E385-33BA-4C53-8D38-AC1A496F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7379F-A6B2-4071-85D5-2B240987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6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2709-24CF-4558-BAAE-B60A8648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57D1-9F93-410F-9506-5003CDFED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1214F-96AA-4C62-9C2A-C6E19A20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2F10-BB1D-4971-8E44-04867ABD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C8F52-70AB-4998-AFC2-4CFC4AE4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B634B-DADE-450F-A179-91CB290A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2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B6AD-86C4-4111-A6D7-E0DD3396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C7813-4501-4AFD-BA71-B8A129D4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67601-35E9-4784-8C64-A2E57F390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5E498-182B-4EA6-AEA0-66412FE84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90680-5DFD-4D0C-A465-1DEB477E0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1FB-CBD7-45C2-9EC3-8AC2A4B5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5C740-ABF3-40CC-B458-983A82DE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6A575-2730-49CD-8946-A769DE99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30EE-BC9C-43E3-8B0B-AC4207BF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BD805-1532-4032-9923-79B8B4B2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7DEE-5F24-4CEF-8021-71EA0237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3F10-D7E2-488D-B7A4-DADE7172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3D7D1-0685-497C-A931-1DBB800B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32D14-0F6F-4173-9AB9-4C419FA0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A73D6-54CF-4192-A17B-FE5D26CA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7A815-0614-4A09-96C3-EED46ACD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5508-FC06-4C3B-A366-CD340AB56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34505-94AB-448B-B4C5-3517A6BD3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44ECB-D254-48DF-8E5D-2CAB4213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F8EDA-A38C-4950-8012-E7516FD1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CDFC2-2658-4D5B-8A61-0936C95E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A4F75-CF21-4D2B-B337-E8265AB9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FBDF2-0CC5-4484-8C86-17037E30B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0B2D8-1745-40CC-B77A-B474A716B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43A7-D5C6-4FF3-B42E-0AEC9727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2712-2CDB-4AA1-B5EA-F89229D5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01F0-995F-4F66-863D-40A1A742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176A-978B-4126-B75B-0BB3D7CD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30523-9F6C-4346-88C3-8A0AAF37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DCAC-E691-4177-B3D6-FD6655EF7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74165-5F0A-4FE7-BFA0-F3E24907398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FC968-9AE9-461C-839A-671C12CFD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7BFC-7325-4ACD-9D5F-25A34E78B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877C-058C-49F4-8F3F-D6FF95D1F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CA6E5BD2-34C8-459D-98B1-411D1A107DC9}"/>
              </a:ext>
            </a:extLst>
          </p:cNvPr>
          <p:cNvGrpSpPr/>
          <p:nvPr/>
        </p:nvGrpSpPr>
        <p:grpSpPr>
          <a:xfrm>
            <a:off x="789934" y="1034339"/>
            <a:ext cx="1273170" cy="669335"/>
            <a:chOff x="773248" y="751226"/>
            <a:chExt cx="1273170" cy="66933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CF610CE-8A23-4D46-9EEE-2D8E3D0396A6}"/>
                </a:ext>
              </a:extLst>
            </p:cNvPr>
            <p:cNvSpPr/>
            <p:nvPr/>
          </p:nvSpPr>
          <p:spPr>
            <a:xfrm>
              <a:off x="914400" y="1074639"/>
              <a:ext cx="945355" cy="345271"/>
            </a:xfrm>
            <a:prstGeom prst="rect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2CEAC82-FA7E-4EE4-B99F-1A28ACD083A3}"/>
                </a:ext>
              </a:extLst>
            </p:cNvPr>
            <p:cNvSpPr/>
            <p:nvPr/>
          </p:nvSpPr>
          <p:spPr>
            <a:xfrm>
              <a:off x="1649068" y="1029037"/>
              <a:ext cx="397350" cy="391524"/>
            </a:xfrm>
            <a:prstGeom prst="ellipse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95874D2-3207-4EAC-AFCB-B692488ED047}"/>
                </a:ext>
              </a:extLst>
            </p:cNvPr>
            <p:cNvSpPr/>
            <p:nvPr/>
          </p:nvSpPr>
          <p:spPr>
            <a:xfrm>
              <a:off x="773248" y="1207813"/>
              <a:ext cx="278291" cy="212097"/>
            </a:xfrm>
            <a:prstGeom prst="ellipse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1429B9-58C0-4FD5-8B4C-9ACBF3DDCBCE}"/>
                </a:ext>
              </a:extLst>
            </p:cNvPr>
            <p:cNvSpPr/>
            <p:nvPr/>
          </p:nvSpPr>
          <p:spPr>
            <a:xfrm>
              <a:off x="865530" y="1013205"/>
              <a:ext cx="318673" cy="350935"/>
            </a:xfrm>
            <a:prstGeom prst="ellipse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DE671B-FE19-422B-81C7-C280D3C10BA6}"/>
                </a:ext>
              </a:extLst>
            </p:cNvPr>
            <p:cNvSpPr/>
            <p:nvPr/>
          </p:nvSpPr>
          <p:spPr>
            <a:xfrm>
              <a:off x="1100409" y="751226"/>
              <a:ext cx="652221" cy="562421"/>
            </a:xfrm>
            <a:prstGeom prst="ellipse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FDD8B41-F492-412A-AC91-FA4C914411E6}"/>
                </a:ext>
              </a:extLst>
            </p:cNvPr>
            <p:cNvSpPr/>
            <p:nvPr/>
          </p:nvSpPr>
          <p:spPr>
            <a:xfrm>
              <a:off x="1623896" y="880336"/>
              <a:ext cx="318672" cy="272137"/>
            </a:xfrm>
            <a:prstGeom prst="ellipse">
              <a:avLst/>
            </a:prstGeom>
            <a:solidFill>
              <a:srgbClr val="0071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15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A478984C-8659-47F9-AF7E-5057AC252469}"/>
              </a:ext>
            </a:extLst>
          </p:cNvPr>
          <p:cNvSpPr/>
          <p:nvPr/>
        </p:nvSpPr>
        <p:spPr>
          <a:xfrm>
            <a:off x="8233282" y="2080488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28A867-B458-4A9B-A640-2ADF42B3EBA9}"/>
              </a:ext>
            </a:extLst>
          </p:cNvPr>
          <p:cNvSpPr/>
          <p:nvPr/>
        </p:nvSpPr>
        <p:spPr>
          <a:xfrm>
            <a:off x="8670926" y="2587831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8C82AF-4EB2-4AEF-8E92-1477DBFD958B}"/>
              </a:ext>
            </a:extLst>
          </p:cNvPr>
          <p:cNvSpPr/>
          <p:nvPr/>
        </p:nvSpPr>
        <p:spPr>
          <a:xfrm>
            <a:off x="8373746" y="3365549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ADA4FD-1371-4D28-912E-5CAF338793CF}"/>
              </a:ext>
            </a:extLst>
          </p:cNvPr>
          <p:cNvCxnSpPr>
            <a:cxnSpLocks/>
          </p:cNvCxnSpPr>
          <p:nvPr/>
        </p:nvCxnSpPr>
        <p:spPr>
          <a:xfrm flipV="1">
            <a:off x="8029450" y="2440488"/>
            <a:ext cx="203832" cy="22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CCB4C6-30D5-48B5-AD0B-AAE433E71A48}"/>
              </a:ext>
            </a:extLst>
          </p:cNvPr>
          <p:cNvCxnSpPr>
            <a:cxnSpLocks/>
          </p:cNvCxnSpPr>
          <p:nvPr/>
        </p:nvCxnSpPr>
        <p:spPr>
          <a:xfrm flipV="1">
            <a:off x="8197458" y="2784708"/>
            <a:ext cx="356288" cy="577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BAF673-77AC-46E5-BED6-46BEA0CBE40F}"/>
              </a:ext>
            </a:extLst>
          </p:cNvPr>
          <p:cNvCxnSpPr>
            <a:cxnSpLocks/>
          </p:cNvCxnSpPr>
          <p:nvPr/>
        </p:nvCxnSpPr>
        <p:spPr>
          <a:xfrm>
            <a:off x="8020509" y="3248556"/>
            <a:ext cx="291584" cy="178136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D4E7F3-9AA1-4DA8-86E8-B76B88CD21B3}"/>
              </a:ext>
            </a:extLst>
          </p:cNvPr>
          <p:cNvCxnSpPr>
            <a:cxnSpLocks/>
          </p:cNvCxnSpPr>
          <p:nvPr/>
        </p:nvCxnSpPr>
        <p:spPr>
          <a:xfrm flipV="1">
            <a:off x="6006135" y="2181086"/>
            <a:ext cx="320459" cy="4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2EA3133-EAB2-4E4B-9CE7-D006B13624F4}"/>
              </a:ext>
            </a:extLst>
          </p:cNvPr>
          <p:cNvSpPr/>
          <p:nvPr/>
        </p:nvSpPr>
        <p:spPr>
          <a:xfrm>
            <a:off x="5567772" y="2083745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1BA8C8-1C5E-423D-9AD6-8A5BA54B66E5}"/>
              </a:ext>
            </a:extLst>
          </p:cNvPr>
          <p:cNvSpPr/>
          <p:nvPr/>
        </p:nvSpPr>
        <p:spPr>
          <a:xfrm>
            <a:off x="5962472" y="2724865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isometricTopUp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799D30-8092-4FE1-B411-55B18663D225}"/>
              </a:ext>
            </a:extLst>
          </p:cNvPr>
          <p:cNvCxnSpPr>
            <a:cxnSpLocks/>
          </p:cNvCxnSpPr>
          <p:nvPr/>
        </p:nvCxnSpPr>
        <p:spPr>
          <a:xfrm flipV="1">
            <a:off x="6278954" y="2554981"/>
            <a:ext cx="147955" cy="204976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2635A-9D93-4118-B85D-7CE70FCF9EB1}"/>
              </a:ext>
            </a:extLst>
          </p:cNvPr>
          <p:cNvCxnSpPr>
            <a:cxnSpLocks/>
          </p:cNvCxnSpPr>
          <p:nvPr/>
        </p:nvCxnSpPr>
        <p:spPr>
          <a:xfrm flipV="1">
            <a:off x="7109356" y="2030112"/>
            <a:ext cx="320459" cy="4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8A19F6-2EE6-43DC-AF42-25FA73F163B6}"/>
              </a:ext>
            </a:extLst>
          </p:cNvPr>
          <p:cNvCxnSpPr/>
          <p:nvPr/>
        </p:nvCxnSpPr>
        <p:spPr>
          <a:xfrm>
            <a:off x="6877329" y="2498977"/>
            <a:ext cx="256009" cy="2169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416B5C-CB1D-44D1-8DB1-46DCDB64098D}"/>
              </a:ext>
            </a:extLst>
          </p:cNvPr>
          <p:cNvCxnSpPr>
            <a:cxnSpLocks/>
          </p:cNvCxnSpPr>
          <p:nvPr/>
        </p:nvCxnSpPr>
        <p:spPr>
          <a:xfrm>
            <a:off x="7945191" y="2125475"/>
            <a:ext cx="172385" cy="7809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18E082-EDD9-4628-889D-6280AEA698F3}"/>
              </a:ext>
            </a:extLst>
          </p:cNvPr>
          <p:cNvCxnSpPr>
            <a:cxnSpLocks/>
          </p:cNvCxnSpPr>
          <p:nvPr/>
        </p:nvCxnSpPr>
        <p:spPr>
          <a:xfrm>
            <a:off x="5841310" y="2534730"/>
            <a:ext cx="135887" cy="19013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8F07C229-28F9-4EE5-A46F-09BBBD4BE5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901" y="4076459"/>
            <a:ext cx="1936719" cy="193671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4C7845-76FA-4577-837F-53DC038A7E71}"/>
              </a:ext>
            </a:extLst>
          </p:cNvPr>
          <p:cNvGrpSpPr/>
          <p:nvPr/>
        </p:nvGrpSpPr>
        <p:grpSpPr>
          <a:xfrm>
            <a:off x="4456517" y="4864819"/>
            <a:ext cx="1544900" cy="1499270"/>
            <a:chOff x="8419632" y="2740086"/>
            <a:chExt cx="2879999" cy="2880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8E9746D-50FF-4434-9547-0A952BA3531E}"/>
                </a:ext>
              </a:extLst>
            </p:cNvPr>
            <p:cNvSpPr/>
            <p:nvPr/>
          </p:nvSpPr>
          <p:spPr>
            <a:xfrm>
              <a:off x="9728740" y="4051595"/>
              <a:ext cx="261789" cy="256982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chemeClr val="accent1"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isometricOffAxis2Lef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7FABA966-AB00-4081-9C0B-EC5F12FA4328}"/>
                </a:ext>
              </a:extLst>
            </p:cNvPr>
            <p:cNvSpPr/>
            <p:nvPr/>
          </p:nvSpPr>
          <p:spPr>
            <a:xfrm>
              <a:off x="8779634" y="3100086"/>
              <a:ext cx="2160000" cy="2160000"/>
            </a:xfrm>
            <a:prstGeom prst="blockArc">
              <a:avLst>
                <a:gd name="adj1" fmla="val 13522621"/>
                <a:gd name="adj2" fmla="val 18951460"/>
                <a:gd name="adj3" fmla="val 6356"/>
              </a:avLst>
            </a:prstGeom>
            <a:grpFill/>
            <a:ln>
              <a:noFill/>
            </a:ln>
            <a:effectLst>
              <a:glow rad="63500">
                <a:schemeClr val="accent1"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isometricOffAxis2Lef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7DCB7993-B7F2-4F1D-A5FC-840BB7A5A3E9}"/>
                </a:ext>
              </a:extLst>
            </p:cNvPr>
            <p:cNvSpPr/>
            <p:nvPr/>
          </p:nvSpPr>
          <p:spPr>
            <a:xfrm>
              <a:off x="9139634" y="3460086"/>
              <a:ext cx="1440000" cy="1440000"/>
            </a:xfrm>
            <a:prstGeom prst="blockArc">
              <a:avLst>
                <a:gd name="adj1" fmla="val 13527312"/>
                <a:gd name="adj2" fmla="val 18937825"/>
                <a:gd name="adj3" fmla="val 9976"/>
              </a:avLst>
            </a:prstGeom>
            <a:grpFill/>
            <a:ln>
              <a:noFill/>
            </a:ln>
            <a:effectLst>
              <a:glow rad="63500">
                <a:schemeClr val="accent1"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isometricOffAxis2Lef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7ABD3E1-BEBA-425B-B6C6-CE4F7360A8D5}"/>
                </a:ext>
              </a:extLst>
            </p:cNvPr>
            <p:cNvSpPr/>
            <p:nvPr/>
          </p:nvSpPr>
          <p:spPr>
            <a:xfrm>
              <a:off x="8419632" y="2740086"/>
              <a:ext cx="2879999" cy="2880000"/>
            </a:xfrm>
            <a:prstGeom prst="blockArc">
              <a:avLst>
                <a:gd name="adj1" fmla="val 13522621"/>
                <a:gd name="adj2" fmla="val 18892946"/>
                <a:gd name="adj3" fmla="val 5403"/>
              </a:avLst>
            </a:prstGeom>
            <a:grpFill/>
            <a:ln>
              <a:noFill/>
            </a:ln>
            <a:effectLst>
              <a:glow rad="63500">
                <a:schemeClr val="accent1">
                  <a:alpha val="40000"/>
                </a:schemeClr>
              </a:glow>
              <a:outerShdw blurRad="50800" dist="38100" dir="8100000" algn="tr" rotWithShape="0">
                <a:prstClr val="black">
                  <a:alpha val="40000"/>
                </a:prstClr>
              </a:outerShdw>
              <a:softEdge rad="12700"/>
            </a:effectLst>
            <a:scene3d>
              <a:camera prst="isometricOffAxis2Lef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22F85E30-98B8-45B2-9A5A-CE37BF8110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00687" y="5452493"/>
            <a:ext cx="418697" cy="3917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F71564-1DD1-4172-AD29-B2875010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37446" y="5452493"/>
            <a:ext cx="418697" cy="3917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FB1429C-457A-49E9-9047-3144801E069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0282" y="4170747"/>
            <a:ext cx="418697" cy="39176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A931A12-8CF8-4606-B45D-98F3780D610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1961" y="4568318"/>
            <a:ext cx="418697" cy="391763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E4168460-AA2F-40DA-AC0E-4CD6856E86FA}"/>
              </a:ext>
            </a:extLst>
          </p:cNvPr>
          <p:cNvGrpSpPr/>
          <p:nvPr/>
        </p:nvGrpSpPr>
        <p:grpSpPr>
          <a:xfrm>
            <a:off x="10300125" y="586806"/>
            <a:ext cx="1364338" cy="1217097"/>
            <a:chOff x="2822984" y="3359984"/>
            <a:chExt cx="1364338" cy="121709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97688C3-1818-4819-B0AF-7A4572F882C3}"/>
                </a:ext>
              </a:extLst>
            </p:cNvPr>
            <p:cNvGrpSpPr/>
            <p:nvPr/>
          </p:nvGrpSpPr>
          <p:grpSpPr>
            <a:xfrm>
              <a:off x="2822984" y="3359984"/>
              <a:ext cx="1236354" cy="1217097"/>
              <a:chOff x="8419632" y="2740086"/>
              <a:chExt cx="2879999" cy="288000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2CEED7E-5166-4F9C-BD65-BDF8A0754CA1}"/>
                  </a:ext>
                </a:extLst>
              </p:cNvPr>
              <p:cNvSpPr/>
              <p:nvPr/>
            </p:nvSpPr>
            <p:spPr>
              <a:xfrm>
                <a:off x="9728740" y="4051595"/>
                <a:ext cx="261789" cy="256982"/>
              </a:xfrm>
              <a:prstGeom prst="ellipse">
                <a:avLst/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Block Arc 45">
                <a:extLst>
                  <a:ext uri="{FF2B5EF4-FFF2-40B4-BE49-F238E27FC236}">
                    <a16:creationId xmlns:a16="http://schemas.microsoft.com/office/drawing/2014/main" id="{F6A19060-62ED-4C39-A951-C44A75D00FA8}"/>
                  </a:ext>
                </a:extLst>
              </p:cNvPr>
              <p:cNvSpPr/>
              <p:nvPr/>
            </p:nvSpPr>
            <p:spPr>
              <a:xfrm>
                <a:off x="8779634" y="3100086"/>
                <a:ext cx="2160000" cy="2160000"/>
              </a:xfrm>
              <a:prstGeom prst="blockArc">
                <a:avLst>
                  <a:gd name="adj1" fmla="val 13522621"/>
                  <a:gd name="adj2" fmla="val 18951460"/>
                  <a:gd name="adj3" fmla="val 6356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Block Arc 46">
                <a:extLst>
                  <a:ext uri="{FF2B5EF4-FFF2-40B4-BE49-F238E27FC236}">
                    <a16:creationId xmlns:a16="http://schemas.microsoft.com/office/drawing/2014/main" id="{1B5A97AC-6DAF-49EB-8642-C17A1C4DB10A}"/>
                  </a:ext>
                </a:extLst>
              </p:cNvPr>
              <p:cNvSpPr/>
              <p:nvPr/>
            </p:nvSpPr>
            <p:spPr>
              <a:xfrm>
                <a:off x="9139634" y="3460086"/>
                <a:ext cx="1440000" cy="1440000"/>
              </a:xfrm>
              <a:prstGeom prst="blockArc">
                <a:avLst>
                  <a:gd name="adj1" fmla="val 13527312"/>
                  <a:gd name="adj2" fmla="val 18937825"/>
                  <a:gd name="adj3" fmla="val 9976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238978A3-5E82-470A-8D16-7159884BAF1F}"/>
                  </a:ext>
                </a:extLst>
              </p:cNvPr>
              <p:cNvSpPr/>
              <p:nvPr/>
            </p:nvSpPr>
            <p:spPr>
              <a:xfrm>
                <a:off x="8419632" y="2740086"/>
                <a:ext cx="2879999" cy="2880000"/>
              </a:xfrm>
              <a:prstGeom prst="blockArc">
                <a:avLst>
                  <a:gd name="adj1" fmla="val 13522621"/>
                  <a:gd name="adj2" fmla="val 18892946"/>
                  <a:gd name="adj3" fmla="val 5403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929FBD-7FB0-49FC-9520-C9C10173DCF4}"/>
                </a:ext>
              </a:extLst>
            </p:cNvPr>
            <p:cNvSpPr txBox="1"/>
            <p:nvPr/>
          </p:nvSpPr>
          <p:spPr>
            <a:xfrm>
              <a:off x="2981543" y="4044706"/>
              <a:ext cx="1205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nrf mesh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C7AE00-7CAC-4A7B-AEBB-8E09AE04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35" y="1683474"/>
            <a:ext cx="693276" cy="69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8C1BBAC-5750-45D0-B1F9-00CF9D8D068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7" b="46809"/>
          <a:stretch/>
        </p:blipFill>
        <p:spPr>
          <a:xfrm>
            <a:off x="7435394" y="1647575"/>
            <a:ext cx="475960" cy="64820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449EA6C-0CCB-49D3-B952-783AD9BBF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84" y="2550588"/>
            <a:ext cx="687496" cy="68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48CC2C2-2F76-4DDF-86FE-BFA6EEDFF7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7" t="9098" b="46809"/>
          <a:stretch/>
        </p:blipFill>
        <p:spPr>
          <a:xfrm>
            <a:off x="702392" y="1625418"/>
            <a:ext cx="475960" cy="537330"/>
          </a:xfrm>
          <a:prstGeom prst="rect">
            <a:avLst/>
          </a:prstGeom>
        </p:spPr>
      </p:pic>
      <p:pic>
        <p:nvPicPr>
          <p:cNvPr id="55" name="Picture 8">
            <a:extLst>
              <a:ext uri="{FF2B5EF4-FFF2-40B4-BE49-F238E27FC236}">
                <a16:creationId xmlns:a16="http://schemas.microsoft.com/office/drawing/2014/main" id="{35ED9361-9869-4A9F-9F85-AF5CBDC909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03"/>
          <a:stretch/>
        </p:blipFill>
        <p:spPr bwMode="auto">
          <a:xfrm>
            <a:off x="1625013" y="1607693"/>
            <a:ext cx="687496" cy="58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>
            <a:extLst>
              <a:ext uri="{FF2B5EF4-FFF2-40B4-BE49-F238E27FC236}">
                <a16:creationId xmlns:a16="http://schemas.microsoft.com/office/drawing/2014/main" id="{D0B95876-FE5F-41E6-99B6-8B6ED01856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9" b="-1"/>
          <a:stretch/>
        </p:blipFill>
        <p:spPr bwMode="auto">
          <a:xfrm>
            <a:off x="1100462" y="1393066"/>
            <a:ext cx="693276" cy="57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2BE8E53-6F4C-4274-AA8E-005771E9A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0337" y="3015824"/>
            <a:ext cx="582786" cy="56483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516F48D-8C8E-4ED3-AD4C-4A6527CD43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6927" y="1986643"/>
            <a:ext cx="582786" cy="5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794E518-C7D3-4231-95F6-697C59512273}"/>
              </a:ext>
            </a:extLst>
          </p:cNvPr>
          <p:cNvSpPr/>
          <p:nvPr/>
        </p:nvSpPr>
        <p:spPr>
          <a:xfrm>
            <a:off x="5937386" y="2246743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A39732-0919-487A-BE2D-23B65C4F6090}"/>
              </a:ext>
            </a:extLst>
          </p:cNvPr>
          <p:cNvSpPr/>
          <p:nvPr/>
        </p:nvSpPr>
        <p:spPr>
          <a:xfrm>
            <a:off x="6375030" y="2754086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4D0A0C-6F56-4802-A42D-0D3F2F17255B}"/>
              </a:ext>
            </a:extLst>
          </p:cNvPr>
          <p:cNvSpPr/>
          <p:nvPr/>
        </p:nvSpPr>
        <p:spPr>
          <a:xfrm>
            <a:off x="6173259" y="3630386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DC353B-CA39-4575-9F57-2E43478A732D}"/>
              </a:ext>
            </a:extLst>
          </p:cNvPr>
          <p:cNvCxnSpPr>
            <a:cxnSpLocks/>
          </p:cNvCxnSpPr>
          <p:nvPr/>
        </p:nvCxnSpPr>
        <p:spPr>
          <a:xfrm flipV="1">
            <a:off x="5733554" y="2606743"/>
            <a:ext cx="203832" cy="22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FBA806-745F-413F-B138-33D1B4FCA493}"/>
              </a:ext>
            </a:extLst>
          </p:cNvPr>
          <p:cNvCxnSpPr>
            <a:cxnSpLocks/>
          </p:cNvCxnSpPr>
          <p:nvPr/>
        </p:nvCxnSpPr>
        <p:spPr>
          <a:xfrm flipV="1">
            <a:off x="5816971" y="2966743"/>
            <a:ext cx="480415" cy="131423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8C7CC0-0470-479A-B931-28FFFBAB1C61}"/>
              </a:ext>
            </a:extLst>
          </p:cNvPr>
          <p:cNvCxnSpPr>
            <a:cxnSpLocks/>
          </p:cNvCxnSpPr>
          <p:nvPr/>
        </p:nvCxnSpPr>
        <p:spPr>
          <a:xfrm>
            <a:off x="5727158" y="3452250"/>
            <a:ext cx="390228" cy="234493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92BEA3C-D45C-41F9-A2D6-3D597D701AAA}"/>
              </a:ext>
            </a:extLst>
          </p:cNvPr>
          <p:cNvCxnSpPr>
            <a:cxnSpLocks/>
          </p:cNvCxnSpPr>
          <p:nvPr/>
        </p:nvCxnSpPr>
        <p:spPr>
          <a:xfrm flipV="1">
            <a:off x="3710239" y="2347341"/>
            <a:ext cx="320459" cy="4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0B7E278-2430-4DD3-8C6C-D4ACDA48CA91}"/>
              </a:ext>
            </a:extLst>
          </p:cNvPr>
          <p:cNvSpPr/>
          <p:nvPr/>
        </p:nvSpPr>
        <p:spPr>
          <a:xfrm>
            <a:off x="3271876" y="2250000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7925D5-2905-4F18-9AD2-B253A4C590B0}"/>
              </a:ext>
            </a:extLst>
          </p:cNvPr>
          <p:cNvSpPr/>
          <p:nvPr/>
        </p:nvSpPr>
        <p:spPr>
          <a:xfrm>
            <a:off x="3670698" y="2966743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430FF9-53A8-4ABF-8994-46A5DA34F689}"/>
              </a:ext>
            </a:extLst>
          </p:cNvPr>
          <p:cNvSpPr/>
          <p:nvPr/>
        </p:nvSpPr>
        <p:spPr>
          <a:xfrm>
            <a:off x="5211607" y="1983850"/>
            <a:ext cx="360000" cy="360000"/>
          </a:xfrm>
          <a:prstGeom prst="ellipse">
            <a:avLst/>
          </a:prstGeom>
          <a:solidFill>
            <a:srgbClr val="75A928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E13E0A-4970-476B-8905-8DF6ED1AF97C}"/>
              </a:ext>
            </a:extLst>
          </p:cNvPr>
          <p:cNvCxnSpPr>
            <a:cxnSpLocks/>
          </p:cNvCxnSpPr>
          <p:nvPr/>
        </p:nvCxnSpPr>
        <p:spPr>
          <a:xfrm flipV="1">
            <a:off x="3983058" y="2721236"/>
            <a:ext cx="147955" cy="204976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910761-C877-4536-9A31-FAA007C51236}"/>
              </a:ext>
            </a:extLst>
          </p:cNvPr>
          <p:cNvCxnSpPr>
            <a:cxnSpLocks/>
          </p:cNvCxnSpPr>
          <p:nvPr/>
        </p:nvCxnSpPr>
        <p:spPr>
          <a:xfrm flipV="1">
            <a:off x="4813460" y="2196367"/>
            <a:ext cx="320459" cy="4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73E983-4F41-4464-85ED-62FE1CD287DA}"/>
              </a:ext>
            </a:extLst>
          </p:cNvPr>
          <p:cNvCxnSpPr/>
          <p:nvPr/>
        </p:nvCxnSpPr>
        <p:spPr>
          <a:xfrm>
            <a:off x="4752332" y="2645595"/>
            <a:ext cx="256009" cy="2169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941BCE-B9E1-46CB-8DC2-27F3F2117845}"/>
              </a:ext>
            </a:extLst>
          </p:cNvPr>
          <p:cNvCxnSpPr>
            <a:cxnSpLocks/>
          </p:cNvCxnSpPr>
          <p:nvPr/>
        </p:nvCxnSpPr>
        <p:spPr>
          <a:xfrm>
            <a:off x="5661724" y="2220860"/>
            <a:ext cx="173746" cy="75206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Image result for raspberry pi">
            <a:extLst>
              <a:ext uri="{FF2B5EF4-FFF2-40B4-BE49-F238E27FC236}">
                <a16:creationId xmlns:a16="http://schemas.microsoft.com/office/drawing/2014/main" id="{9104DA18-14DE-49E5-8993-54D216ECB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926" y="2778324"/>
            <a:ext cx="517438" cy="63968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403F8-754B-4B35-B23A-636AD4FEE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250" y="2041224"/>
            <a:ext cx="605252" cy="60525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7899C76-0986-467A-BB4E-8EFDB9352378}"/>
              </a:ext>
            </a:extLst>
          </p:cNvPr>
          <p:cNvGrpSpPr/>
          <p:nvPr/>
        </p:nvGrpSpPr>
        <p:grpSpPr>
          <a:xfrm>
            <a:off x="8673144" y="1504139"/>
            <a:ext cx="1364338" cy="1217097"/>
            <a:chOff x="2822984" y="3359984"/>
            <a:chExt cx="1364338" cy="12170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DEADCF-6332-4F67-A48B-95A166A10025}"/>
                </a:ext>
              </a:extLst>
            </p:cNvPr>
            <p:cNvGrpSpPr/>
            <p:nvPr/>
          </p:nvGrpSpPr>
          <p:grpSpPr>
            <a:xfrm>
              <a:off x="2822984" y="3359984"/>
              <a:ext cx="1236354" cy="1217097"/>
              <a:chOff x="8419632" y="2740086"/>
              <a:chExt cx="2879999" cy="288000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66E39B6-E8C3-4803-BD95-6950E9F2825B}"/>
                  </a:ext>
                </a:extLst>
              </p:cNvPr>
              <p:cNvSpPr/>
              <p:nvPr/>
            </p:nvSpPr>
            <p:spPr>
              <a:xfrm>
                <a:off x="9728740" y="4051595"/>
                <a:ext cx="261789" cy="256982"/>
              </a:xfrm>
              <a:prstGeom prst="ellipse">
                <a:avLst/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Block Arc 33">
                <a:extLst>
                  <a:ext uri="{FF2B5EF4-FFF2-40B4-BE49-F238E27FC236}">
                    <a16:creationId xmlns:a16="http://schemas.microsoft.com/office/drawing/2014/main" id="{2CE64108-9C80-4109-B405-D52472696E0D}"/>
                  </a:ext>
                </a:extLst>
              </p:cNvPr>
              <p:cNvSpPr/>
              <p:nvPr/>
            </p:nvSpPr>
            <p:spPr>
              <a:xfrm>
                <a:off x="8779634" y="3100086"/>
                <a:ext cx="2160000" cy="2160000"/>
              </a:xfrm>
              <a:prstGeom prst="blockArc">
                <a:avLst>
                  <a:gd name="adj1" fmla="val 13522621"/>
                  <a:gd name="adj2" fmla="val 18951460"/>
                  <a:gd name="adj3" fmla="val 6356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Block Arc 34">
                <a:extLst>
                  <a:ext uri="{FF2B5EF4-FFF2-40B4-BE49-F238E27FC236}">
                    <a16:creationId xmlns:a16="http://schemas.microsoft.com/office/drawing/2014/main" id="{BFAF839B-4BAF-426A-A75B-4F4E8F444124}"/>
                  </a:ext>
                </a:extLst>
              </p:cNvPr>
              <p:cNvSpPr/>
              <p:nvPr/>
            </p:nvSpPr>
            <p:spPr>
              <a:xfrm>
                <a:off x="9139634" y="3460086"/>
                <a:ext cx="1440000" cy="1440000"/>
              </a:xfrm>
              <a:prstGeom prst="blockArc">
                <a:avLst>
                  <a:gd name="adj1" fmla="val 13527312"/>
                  <a:gd name="adj2" fmla="val 18937825"/>
                  <a:gd name="adj3" fmla="val 9976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8C98E447-B0B5-444A-A541-8DDD8510083F}"/>
                  </a:ext>
                </a:extLst>
              </p:cNvPr>
              <p:cNvSpPr/>
              <p:nvPr/>
            </p:nvSpPr>
            <p:spPr>
              <a:xfrm>
                <a:off x="8419632" y="2740086"/>
                <a:ext cx="2879999" cy="2880000"/>
              </a:xfrm>
              <a:prstGeom prst="blockArc">
                <a:avLst>
                  <a:gd name="adj1" fmla="val 13522621"/>
                  <a:gd name="adj2" fmla="val 18892946"/>
                  <a:gd name="adj3" fmla="val 5403"/>
                </a:avLst>
              </a:prstGeom>
              <a:ln>
                <a:noFill/>
              </a:ln>
              <a:effectLst>
                <a:glow rad="63500">
                  <a:schemeClr val="accent1"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  <a:softEdge rad="12700"/>
              </a:effectLst>
              <a:scene3d>
                <a:camera prst="isometricOffAxis2Left"/>
                <a:lightRig rig="threePt" dir="t"/>
              </a:scene3d>
              <a:sp3d>
                <a:bevelT/>
                <a:bevelB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E31FF2-415E-496F-8955-6ABD7C07765A}"/>
                </a:ext>
              </a:extLst>
            </p:cNvPr>
            <p:cNvSpPr txBox="1"/>
            <p:nvPr/>
          </p:nvSpPr>
          <p:spPr>
            <a:xfrm>
              <a:off x="2981543" y="4044706"/>
              <a:ext cx="12057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1"/>
                  </a:solidFill>
                </a:rPr>
                <a:t>nrf mesh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73D1BE-BD5E-4F9A-A542-E29198EFE596}"/>
              </a:ext>
            </a:extLst>
          </p:cNvPr>
          <p:cNvSpPr txBox="1"/>
          <p:nvPr/>
        </p:nvSpPr>
        <p:spPr>
          <a:xfrm>
            <a:off x="3185160" y="609600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Smart Home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0C085-1D53-4BAC-A18F-4AFAB61CA607}"/>
              </a:ext>
            </a:extLst>
          </p:cNvPr>
          <p:cNvGrpSpPr/>
          <p:nvPr/>
        </p:nvGrpSpPr>
        <p:grpSpPr>
          <a:xfrm>
            <a:off x="1226734" y="4574248"/>
            <a:ext cx="2299731" cy="1342893"/>
            <a:chOff x="1226734" y="4574248"/>
            <a:chExt cx="2299731" cy="1342893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1AB0C59-43EB-4736-8E43-D956171CA2D4}"/>
                </a:ext>
              </a:extLst>
            </p:cNvPr>
            <p:cNvSpPr/>
            <p:nvPr/>
          </p:nvSpPr>
          <p:spPr>
            <a:xfrm>
              <a:off x="3005160" y="5452974"/>
              <a:ext cx="360000" cy="360000"/>
            </a:xfrm>
            <a:prstGeom prst="ellipse">
              <a:avLst/>
            </a:prstGeom>
            <a:solidFill>
              <a:srgbClr val="75A92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315DF8E-B9B5-448C-A024-211FF3B62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65097" y="4937739"/>
              <a:ext cx="320459" cy="48987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F4653B6-43E4-4FE1-8EC0-150AC7E8C0CE}"/>
                </a:ext>
              </a:extLst>
            </p:cNvPr>
            <p:cNvSpPr/>
            <p:nvPr/>
          </p:nvSpPr>
          <p:spPr>
            <a:xfrm>
              <a:off x="1226734" y="4840398"/>
              <a:ext cx="360000" cy="360000"/>
            </a:xfrm>
            <a:prstGeom prst="ellipse">
              <a:avLst/>
            </a:prstGeom>
            <a:solidFill>
              <a:srgbClr val="75A92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E3D2FCA-6567-482F-8F8A-FE0AF8B7893C}"/>
                </a:ext>
              </a:extLst>
            </p:cNvPr>
            <p:cNvSpPr/>
            <p:nvPr/>
          </p:nvSpPr>
          <p:spPr>
            <a:xfrm>
              <a:off x="1625556" y="5557141"/>
              <a:ext cx="360000" cy="360000"/>
            </a:xfrm>
            <a:prstGeom prst="ellipse">
              <a:avLst/>
            </a:prstGeom>
            <a:solidFill>
              <a:srgbClr val="75A92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AB5FC9A-5D06-4FE6-9DFE-CFE99991D39B}"/>
                </a:ext>
              </a:extLst>
            </p:cNvPr>
            <p:cNvSpPr/>
            <p:nvPr/>
          </p:nvSpPr>
          <p:spPr>
            <a:xfrm>
              <a:off x="3166465" y="4574248"/>
              <a:ext cx="360000" cy="360000"/>
            </a:xfrm>
            <a:prstGeom prst="ellipse">
              <a:avLst/>
            </a:prstGeom>
            <a:solidFill>
              <a:srgbClr val="75A928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90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9BFED5-9A56-4033-8E6C-612877F98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37916" y="5311634"/>
              <a:ext cx="147955" cy="204976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1E3FFEF-B270-4C88-BA61-C89C21212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8318" y="4786765"/>
              <a:ext cx="320459" cy="48987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0AF8152-3973-4ECA-982B-1C39BE1312DD}"/>
                </a:ext>
              </a:extLst>
            </p:cNvPr>
            <p:cNvCxnSpPr/>
            <p:nvPr/>
          </p:nvCxnSpPr>
          <p:spPr>
            <a:xfrm>
              <a:off x="2707190" y="5235993"/>
              <a:ext cx="256009" cy="216981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83CD0D9-0443-473E-8D1E-338DC446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108" y="4631622"/>
              <a:ext cx="605252" cy="605252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8" name="Oval 4">
            <a:extLst>
              <a:ext uri="{FF2B5EF4-FFF2-40B4-BE49-F238E27FC236}">
                <a16:creationId xmlns:a16="http://schemas.microsoft.com/office/drawing/2014/main" id="{A0217D93-1FDA-4A66-BC9D-FF33FDAF3CB3}"/>
              </a:ext>
            </a:extLst>
          </p:cNvPr>
          <p:cNvSpPr/>
          <p:nvPr/>
        </p:nvSpPr>
        <p:spPr>
          <a:xfrm>
            <a:off x="3058079" y="972296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BB930C3F-3E0A-44D5-8880-C207B5DB817C}"/>
              </a:ext>
            </a:extLst>
          </p:cNvPr>
          <p:cNvSpPr/>
          <p:nvPr/>
        </p:nvSpPr>
        <p:spPr>
          <a:xfrm>
            <a:off x="3478753" y="1448438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8">
            <a:extLst>
              <a:ext uri="{FF2B5EF4-FFF2-40B4-BE49-F238E27FC236}">
                <a16:creationId xmlns:a16="http://schemas.microsoft.com/office/drawing/2014/main" id="{2E0691AF-FB9D-441C-8044-4A544F87ECC6}"/>
              </a:ext>
            </a:extLst>
          </p:cNvPr>
          <p:cNvSpPr/>
          <p:nvPr/>
        </p:nvSpPr>
        <p:spPr>
          <a:xfrm>
            <a:off x="3341453" y="2269344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10">
            <a:extLst>
              <a:ext uri="{FF2B5EF4-FFF2-40B4-BE49-F238E27FC236}">
                <a16:creationId xmlns:a16="http://schemas.microsoft.com/office/drawing/2014/main" id="{E991921E-BD9E-44F9-B469-9AC80859CB37}"/>
              </a:ext>
            </a:extLst>
          </p:cNvPr>
          <p:cNvCxnSpPr>
            <a:cxnSpLocks/>
          </p:cNvCxnSpPr>
          <p:nvPr/>
        </p:nvCxnSpPr>
        <p:spPr>
          <a:xfrm flipV="1">
            <a:off x="2942507" y="1399451"/>
            <a:ext cx="203832" cy="2289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4127E7A2-33FA-47EC-A9F8-6D5FEF95C043}"/>
              </a:ext>
            </a:extLst>
          </p:cNvPr>
          <p:cNvCxnSpPr>
            <a:cxnSpLocks/>
          </p:cNvCxnSpPr>
          <p:nvPr/>
        </p:nvCxnSpPr>
        <p:spPr>
          <a:xfrm flipV="1">
            <a:off x="2937664" y="1705964"/>
            <a:ext cx="480415" cy="131423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25">
            <a:extLst>
              <a:ext uri="{FF2B5EF4-FFF2-40B4-BE49-F238E27FC236}">
                <a16:creationId xmlns:a16="http://schemas.microsoft.com/office/drawing/2014/main" id="{1BEA0CD3-D9A0-4208-8373-EB80D6F67344}"/>
              </a:ext>
            </a:extLst>
          </p:cNvPr>
          <p:cNvCxnSpPr>
            <a:cxnSpLocks/>
          </p:cNvCxnSpPr>
          <p:nvPr/>
        </p:nvCxnSpPr>
        <p:spPr>
          <a:xfrm>
            <a:off x="2951225" y="2063089"/>
            <a:ext cx="390228" cy="206255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29">
            <a:extLst>
              <a:ext uri="{FF2B5EF4-FFF2-40B4-BE49-F238E27FC236}">
                <a16:creationId xmlns:a16="http://schemas.microsoft.com/office/drawing/2014/main" id="{11389E8E-F9D6-4FED-B524-B2DAD6B39A3F}"/>
              </a:ext>
            </a:extLst>
          </p:cNvPr>
          <p:cNvSpPr/>
          <p:nvPr/>
        </p:nvSpPr>
        <p:spPr>
          <a:xfrm>
            <a:off x="1144850" y="1621646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30">
            <a:extLst>
              <a:ext uri="{FF2B5EF4-FFF2-40B4-BE49-F238E27FC236}">
                <a16:creationId xmlns:a16="http://schemas.microsoft.com/office/drawing/2014/main" id="{347DA837-682D-4045-8A14-3E0C90AB8201}"/>
              </a:ext>
            </a:extLst>
          </p:cNvPr>
          <p:cNvSpPr/>
          <p:nvPr/>
        </p:nvSpPr>
        <p:spPr>
          <a:xfrm>
            <a:off x="1430873" y="1019626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31">
            <a:extLst>
              <a:ext uri="{FF2B5EF4-FFF2-40B4-BE49-F238E27FC236}">
                <a16:creationId xmlns:a16="http://schemas.microsoft.com/office/drawing/2014/main" id="{688514D1-CAE2-4E08-BE64-25C3C256A5FE}"/>
              </a:ext>
            </a:extLst>
          </p:cNvPr>
          <p:cNvSpPr/>
          <p:nvPr/>
        </p:nvSpPr>
        <p:spPr>
          <a:xfrm>
            <a:off x="2400674" y="866250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35">
            <a:extLst>
              <a:ext uri="{FF2B5EF4-FFF2-40B4-BE49-F238E27FC236}">
                <a16:creationId xmlns:a16="http://schemas.microsoft.com/office/drawing/2014/main" id="{0B5CE897-AD78-4480-85DA-37A46E490104}"/>
              </a:ext>
            </a:extLst>
          </p:cNvPr>
          <p:cNvCxnSpPr>
            <a:cxnSpLocks/>
          </p:cNvCxnSpPr>
          <p:nvPr/>
        </p:nvCxnSpPr>
        <p:spPr>
          <a:xfrm flipV="1">
            <a:off x="1430873" y="1419400"/>
            <a:ext cx="73977" cy="165202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40">
            <a:extLst>
              <a:ext uri="{FF2B5EF4-FFF2-40B4-BE49-F238E27FC236}">
                <a16:creationId xmlns:a16="http://schemas.microsoft.com/office/drawing/2014/main" id="{09B3C8DC-0FE4-4D51-A120-6C2D80780A26}"/>
              </a:ext>
            </a:extLst>
          </p:cNvPr>
          <p:cNvCxnSpPr>
            <a:cxnSpLocks/>
          </p:cNvCxnSpPr>
          <p:nvPr/>
        </p:nvCxnSpPr>
        <p:spPr>
          <a:xfrm flipV="1">
            <a:off x="1886070" y="1046250"/>
            <a:ext cx="376312" cy="5299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2">
            <a:extLst>
              <a:ext uri="{FF2B5EF4-FFF2-40B4-BE49-F238E27FC236}">
                <a16:creationId xmlns:a16="http://schemas.microsoft.com/office/drawing/2014/main" id="{A3296AB2-ACD1-4314-A69C-32831D5FC225}"/>
              </a:ext>
            </a:extLst>
          </p:cNvPr>
          <p:cNvCxnSpPr/>
          <p:nvPr/>
        </p:nvCxnSpPr>
        <p:spPr>
          <a:xfrm>
            <a:off x="1758828" y="1419400"/>
            <a:ext cx="128004" cy="1597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16">
            <a:extLst>
              <a:ext uri="{FF2B5EF4-FFF2-40B4-BE49-F238E27FC236}">
                <a16:creationId xmlns:a16="http://schemas.microsoft.com/office/drawing/2014/main" id="{34384A1B-5048-49FE-94C4-FEEAB0F928D2}"/>
              </a:ext>
            </a:extLst>
          </p:cNvPr>
          <p:cNvCxnSpPr>
            <a:cxnSpLocks/>
          </p:cNvCxnSpPr>
          <p:nvPr/>
        </p:nvCxnSpPr>
        <p:spPr>
          <a:xfrm>
            <a:off x="2830327" y="1041164"/>
            <a:ext cx="173746" cy="31581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10">
            <a:extLst>
              <a:ext uri="{FF2B5EF4-FFF2-40B4-BE49-F238E27FC236}">
                <a16:creationId xmlns:a16="http://schemas.microsoft.com/office/drawing/2014/main" id="{85E1531F-EF23-4155-B04E-CAA416F91DAA}"/>
              </a:ext>
            </a:extLst>
          </p:cNvPr>
          <p:cNvGrpSpPr/>
          <p:nvPr/>
        </p:nvGrpSpPr>
        <p:grpSpPr>
          <a:xfrm>
            <a:off x="1923010" y="1319641"/>
            <a:ext cx="977941" cy="977941"/>
            <a:chOff x="4813460" y="2504255"/>
            <a:chExt cx="977941" cy="977941"/>
          </a:xfrm>
        </p:grpSpPr>
        <p:pic>
          <p:nvPicPr>
            <p:cNvPr id="62" name="Picture 12">
              <a:extLst>
                <a:ext uri="{FF2B5EF4-FFF2-40B4-BE49-F238E27FC236}">
                  <a16:creationId xmlns:a16="http://schemas.microsoft.com/office/drawing/2014/main" id="{032BD844-8A94-4774-9AEE-BC7B1FD4A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460" y="2504255"/>
              <a:ext cx="977941" cy="977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3" name="Picture 11">
              <a:extLst>
                <a:ext uri="{FF2B5EF4-FFF2-40B4-BE49-F238E27FC236}">
                  <a16:creationId xmlns:a16="http://schemas.microsoft.com/office/drawing/2014/main" id="{41EA6410-FF5E-4AE8-8E88-1783F7622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5964" y="2763801"/>
              <a:ext cx="535643" cy="489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64" name="Straight Connector 42">
            <a:extLst>
              <a:ext uri="{FF2B5EF4-FFF2-40B4-BE49-F238E27FC236}">
                <a16:creationId xmlns:a16="http://schemas.microsoft.com/office/drawing/2014/main" id="{4E4C9E02-BE45-4D97-B811-B1C95529C965}"/>
              </a:ext>
            </a:extLst>
          </p:cNvPr>
          <p:cNvCxnSpPr/>
          <p:nvPr/>
        </p:nvCxnSpPr>
        <p:spPr>
          <a:xfrm>
            <a:off x="1562158" y="1960270"/>
            <a:ext cx="302168" cy="72089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30">
            <a:extLst>
              <a:ext uri="{FF2B5EF4-FFF2-40B4-BE49-F238E27FC236}">
                <a16:creationId xmlns:a16="http://schemas.microsoft.com/office/drawing/2014/main" id="{3F8C8343-2361-4472-91EC-904BECE6782D}"/>
              </a:ext>
            </a:extLst>
          </p:cNvPr>
          <p:cNvSpPr/>
          <p:nvPr/>
        </p:nvSpPr>
        <p:spPr>
          <a:xfrm>
            <a:off x="1582685" y="2549774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28">
            <a:extLst>
              <a:ext uri="{FF2B5EF4-FFF2-40B4-BE49-F238E27FC236}">
                <a16:creationId xmlns:a16="http://schemas.microsoft.com/office/drawing/2014/main" id="{92203579-8509-40C4-A0E0-02D62F1B78D5}"/>
              </a:ext>
            </a:extLst>
          </p:cNvPr>
          <p:cNvCxnSpPr>
            <a:cxnSpLocks/>
          </p:cNvCxnSpPr>
          <p:nvPr/>
        </p:nvCxnSpPr>
        <p:spPr>
          <a:xfrm flipV="1">
            <a:off x="2002527" y="2360336"/>
            <a:ext cx="194552" cy="179999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499BA8FC-04A7-4AF8-A5D4-5307B784A1F9}"/>
              </a:ext>
            </a:extLst>
          </p:cNvPr>
          <p:cNvCxnSpPr>
            <a:cxnSpLocks/>
          </p:cNvCxnSpPr>
          <p:nvPr/>
        </p:nvCxnSpPr>
        <p:spPr>
          <a:xfrm flipH="1" flipV="1">
            <a:off x="2413335" y="2360337"/>
            <a:ext cx="109732" cy="271103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29">
            <a:extLst>
              <a:ext uri="{FF2B5EF4-FFF2-40B4-BE49-F238E27FC236}">
                <a16:creationId xmlns:a16="http://schemas.microsoft.com/office/drawing/2014/main" id="{AED1327B-396B-4957-A14D-F6DC9B188535}"/>
              </a:ext>
            </a:extLst>
          </p:cNvPr>
          <p:cNvSpPr/>
          <p:nvPr/>
        </p:nvSpPr>
        <p:spPr>
          <a:xfrm>
            <a:off x="2399664" y="2682350"/>
            <a:ext cx="360000" cy="36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90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8">
            <a:extLst>
              <a:ext uri="{FF2B5EF4-FFF2-40B4-BE49-F238E27FC236}">
                <a16:creationId xmlns:a16="http://schemas.microsoft.com/office/drawing/2014/main" id="{7D49ABA9-022D-4658-B25D-5BD24EE22E4A}"/>
              </a:ext>
            </a:extLst>
          </p:cNvPr>
          <p:cNvCxnSpPr>
            <a:cxnSpLocks/>
          </p:cNvCxnSpPr>
          <p:nvPr/>
        </p:nvCxnSpPr>
        <p:spPr>
          <a:xfrm flipV="1">
            <a:off x="2851615" y="2631440"/>
            <a:ext cx="489838" cy="159198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42">
            <a:extLst>
              <a:ext uri="{FF2B5EF4-FFF2-40B4-BE49-F238E27FC236}">
                <a16:creationId xmlns:a16="http://schemas.microsoft.com/office/drawing/2014/main" id="{B7F10E28-621D-444D-90EC-74E7E6143C7B}"/>
              </a:ext>
            </a:extLst>
          </p:cNvPr>
          <p:cNvCxnSpPr/>
          <p:nvPr/>
        </p:nvCxnSpPr>
        <p:spPr>
          <a:xfrm>
            <a:off x="1313461" y="2098001"/>
            <a:ext cx="269224" cy="397887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16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artoon Brain Clipart Free Clipart - Free Brain Clipart – Stunning free  transparent png clipart images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Cartoon Brain Clipart Free Clipart - Free Brain Clipart – Stunning free  transparent png clipart images free downlo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6" descr="Cartoon Brain Clipart Free Clipart - Free Brain Clipart – Stunning free  transparent png clipart images free downloa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8" descr="Cartoon Brain Clipart Free Clipart - Free Brain Clipart – Stunning free  transparent png clipart images free downloa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" name="AutoShape 10" descr="Cartoon Brain Clipart Free Clipart - Free Brain Clipart – Stunning free  transparent png clipart images free downloa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46465E2-4B04-4CE0-A603-5C7D91474F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287" b="46809"/>
          <a:stretch/>
        </p:blipFill>
        <p:spPr>
          <a:xfrm>
            <a:off x="307975" y="160336"/>
            <a:ext cx="2176293" cy="296386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EF0DB27-90ED-4F6D-8652-108D4E10A8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78" t="46809" r="27411"/>
          <a:stretch/>
        </p:blipFill>
        <p:spPr>
          <a:xfrm>
            <a:off x="7075503" y="2844057"/>
            <a:ext cx="2263806" cy="296386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BFD1E85-F616-4BFA-B86E-80BAC5AB20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87" b="46809"/>
          <a:stretch/>
        </p:blipFill>
        <p:spPr>
          <a:xfrm>
            <a:off x="765175" y="3124200"/>
            <a:ext cx="2176293" cy="29638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9954D6-AF9B-42EA-87B5-6C1C31A79E8D}"/>
              </a:ext>
            </a:extLst>
          </p:cNvPr>
          <p:cNvSpPr/>
          <p:nvPr/>
        </p:nvSpPr>
        <p:spPr>
          <a:xfrm>
            <a:off x="8673483" y="2135620"/>
            <a:ext cx="1882066" cy="1149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8EDC452-D8AC-4DF4-9B13-D76B658B6E60}"/>
              </a:ext>
            </a:extLst>
          </p:cNvPr>
          <p:cNvSpPr/>
          <p:nvPr/>
        </p:nvSpPr>
        <p:spPr>
          <a:xfrm>
            <a:off x="5859263" y="2135620"/>
            <a:ext cx="1882066" cy="1149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593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Wassim Filali</dc:creator>
  <cp:lastModifiedBy>Wassim Filali</cp:lastModifiedBy>
  <cp:revision>18</cp:revision>
  <dcterms:created xsi:type="dcterms:W3CDTF">2020-08-08T09:27:36Z</dcterms:created>
  <dcterms:modified xsi:type="dcterms:W3CDTF">2022-05-01T10:53:31Z</dcterms:modified>
</cp:coreProperties>
</file>