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27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9095" autoAdjust="0"/>
  </p:normalViewPr>
  <p:slideViewPr>
    <p:cSldViewPr snapToGrid="0">
      <p:cViewPr varScale="1">
        <p:scale>
          <a:sx n="83" d="100"/>
          <a:sy n="83" d="100"/>
        </p:scale>
        <p:origin x="23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89583333333335"/>
          <c:y val="3.25699958292703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695931758530184"/>
          <c:y val="0.26191696067556097"/>
          <c:w val="0.53164714566929139"/>
          <c:h val="0.630163416770610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时间花费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D4C-4C5C-8554-F7302663DC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4C-4C5C-8554-F7302663DC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D4C-4C5C-8554-F7302663DC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4C-4C5C-8554-F7302663DC2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D4C-4C5C-8554-F7302663DC2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D4C-4C5C-8554-F7302663DC2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D4C-4C5C-8554-F7302663DC2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CD4C-4C5C-8554-F7302663DC2B}"/>
              </c:ext>
            </c:extLst>
          </c:dPt>
          <c:dLbls>
            <c:dLbl>
              <c:idx val="0"/>
              <c:layout>
                <c:manualLayout>
                  <c:x val="-1.4583333333333334E-2"/>
                  <c:y val="-3.41303419359986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D4C-4C5C-8554-F7302663DC2B}"/>
                </c:ext>
              </c:extLst>
            </c:dLbl>
            <c:dLbl>
              <c:idx val="1"/>
              <c:layout>
                <c:manualLayout>
                  <c:x val="0.12708333333333333"/>
                  <c:y val="-5.32420930685430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D4C-4C5C-8554-F7302663DC2B}"/>
                </c:ext>
              </c:extLst>
            </c:dLbl>
            <c:dLbl>
              <c:idx val="2"/>
              <c:layout>
                <c:manualLayout>
                  <c:x val="0.17916666666666667"/>
                  <c:y val="-7.442109689254951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D4C-4C5C-8554-F7302663DC2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D4C-4C5C-8554-F7302663DC2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D4C-4C5C-8554-F7302663DC2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D4C-4C5C-8554-F7302663DC2B}"/>
                </c:ext>
              </c:extLst>
            </c:dLbl>
            <c:dLbl>
              <c:idx val="6"/>
              <c:layout>
                <c:manualLayout>
                  <c:x val="-7.6112368766404204E-2"/>
                  <c:y val="2.88795200996911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D4C-4C5C-8554-F7302663DC2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D4C-4C5C-8554-F7302663DC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初始化</c:v>
                </c:pt>
                <c:pt idx="1">
                  <c:v>加载相机参数</c:v>
                </c:pt>
                <c:pt idx="2">
                  <c:v>读取图片</c:v>
                </c:pt>
                <c:pt idx="3">
                  <c:v>获取模型</c:v>
                </c:pt>
                <c:pt idx="4">
                  <c:v>获取表面</c:v>
                </c:pt>
                <c:pt idx="5">
                  <c:v>保存模型</c:v>
                </c:pt>
                <c:pt idx="6">
                  <c:v>保存模型和法向量</c:v>
                </c:pt>
                <c:pt idx="7">
                  <c:v>泊松重构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0.01</c:v>
                </c:pt>
                <c:pt idx="1">
                  <c:v>4.5999999999999999E-2</c:v>
                </c:pt>
                <c:pt idx="2">
                  <c:v>0.34300000000000003</c:v>
                </c:pt>
                <c:pt idx="3">
                  <c:v>5.4180000000000001</c:v>
                </c:pt>
                <c:pt idx="4">
                  <c:v>5.7000000000000002E-2</c:v>
                </c:pt>
                <c:pt idx="5">
                  <c:v>0.247</c:v>
                </c:pt>
                <c:pt idx="6">
                  <c:v>0.81</c:v>
                </c:pt>
                <c:pt idx="7">
                  <c:v>1.542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C-4C5C-8554-F7302663DC2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89583333333335"/>
          <c:y val="3.25699958292703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695931758530184"/>
          <c:y val="0.26191696067556097"/>
          <c:w val="0.53164714566929139"/>
          <c:h val="0.630163416770610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时间花费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4D5-42B1-B55D-16467F7FF3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4D5-42B1-B55D-16467F7FF3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4D5-42B1-B55D-16467F7FF3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4D5-42B1-B55D-16467F7FF3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4D5-42B1-B55D-16467F7FF3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4D5-42B1-B55D-16467F7FF3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4D5-42B1-B55D-16467F7FF3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4D5-42B1-B55D-16467F7FF388}"/>
              </c:ext>
            </c:extLst>
          </c:dPt>
          <c:dLbls>
            <c:dLbl>
              <c:idx val="0"/>
              <c:layout>
                <c:manualLayout>
                  <c:x val="-1.4583333333333334E-2"/>
                  <c:y val="-3.41303419359986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4D5-42B1-B55D-16467F7FF388}"/>
                </c:ext>
              </c:extLst>
            </c:dLbl>
            <c:dLbl>
              <c:idx val="1"/>
              <c:layout>
                <c:manualLayout>
                  <c:x val="0.11249999999999992"/>
                  <c:y val="-3.59563560850362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4D5-42B1-B55D-16467F7FF388}"/>
                </c:ext>
              </c:extLst>
            </c:dLbl>
            <c:dLbl>
              <c:idx val="2"/>
              <c:layout>
                <c:manualLayout>
                  <c:x val="1.8749999999999999E-2"/>
                  <c:y val="-1.80298017590951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4D5-42B1-B55D-16467F7FF38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4D5-42B1-B55D-16467F7FF38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4D5-42B1-B55D-16467F7FF38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4D5-42B1-B55D-16467F7FF388}"/>
                </c:ext>
              </c:extLst>
            </c:dLbl>
            <c:dLbl>
              <c:idx val="6"/>
              <c:layout>
                <c:manualLayout>
                  <c:x val="6.1387631233595648E-2"/>
                  <c:y val="-5.691830716986522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D4D5-42B1-B55D-16467F7FF38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D4D5-42B1-B55D-16467F7FF3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初始化</c:v>
                </c:pt>
                <c:pt idx="1">
                  <c:v>加载相机参数</c:v>
                </c:pt>
                <c:pt idx="2">
                  <c:v>读取图片</c:v>
                </c:pt>
                <c:pt idx="3">
                  <c:v>获取模型</c:v>
                </c:pt>
                <c:pt idx="4">
                  <c:v>获取表面</c:v>
                </c:pt>
                <c:pt idx="5">
                  <c:v>保存模型</c:v>
                </c:pt>
                <c:pt idx="6">
                  <c:v>保存模型和法向量</c:v>
                </c:pt>
                <c:pt idx="7">
                  <c:v>泊松重构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4.1000000000000002E-2</c:v>
                </c:pt>
                <c:pt idx="2">
                  <c:v>0.439</c:v>
                </c:pt>
                <c:pt idx="3">
                  <c:v>7.0000000000000001E-3</c:v>
                </c:pt>
                <c:pt idx="4">
                  <c:v>0.43099999999999999</c:v>
                </c:pt>
                <c:pt idx="5">
                  <c:v>0.16800000000000001</c:v>
                </c:pt>
                <c:pt idx="6">
                  <c:v>0.98399999999999999</c:v>
                </c:pt>
                <c:pt idx="7">
                  <c:v>1.7509999999999999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4D5-42B1-B55D-16467F7FF38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DDA91-01C0-4CE5-BF58-BD42BCFEAC36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1A56-D8F2-4C87-A4EC-F52FD3EDC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4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61A56-D8F2-4C87-A4EC-F52FD3EDC0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1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首先得到无法向的</a:t>
            </a:r>
            <a:r>
              <a:rPr lang="en-US" altLang="zh-CN" dirty="0" smtClean="0"/>
              <a:t>xyz </a:t>
            </a:r>
            <a:r>
              <a:rPr lang="zh-CN" altLang="en-US" dirty="0" smtClean="0"/>
              <a:t>再次得到有法向的</a:t>
            </a:r>
            <a:r>
              <a:rPr lang="en-US" altLang="zh-CN" dirty="0" smtClean="0"/>
              <a:t>xyz</a:t>
            </a:r>
            <a:r>
              <a:rPr lang="zh-CN" altLang="en-US" baseline="0" dirty="0" smtClean="0"/>
              <a:t> 然后得到</a:t>
            </a:r>
            <a:r>
              <a:rPr lang="en-US" altLang="zh-CN" baseline="0" dirty="0" smtClean="0"/>
              <a:t>ply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61A56-D8F2-4C87-A4EC-F52FD3EDC0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1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保存法向量上  </a:t>
            </a:r>
            <a:r>
              <a:rPr lang="en-US" altLang="zh-CN" dirty="0" smtClean="0"/>
              <a:t>neighbor size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减为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61A56-D8F2-4C87-A4EC-F52FD3EDC09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3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保存法向量上  </a:t>
            </a:r>
            <a:r>
              <a:rPr lang="en-US" altLang="zh-CN" dirty="0" smtClean="0"/>
              <a:t>neighbor size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减为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61A56-D8F2-4C87-A4EC-F52FD3EDC09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9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一般生成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代的八叉树，也就是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61A56-D8F2-4C87-A4EC-F52FD3EDC09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4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E8-11AB-4BF2-852C-033CB8F20FCD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3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106-64AC-4650-867E-ADD9148859CC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E12D-DB7A-44D4-A486-F368E4D6C0AF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3F8E-89DB-4E17-9924-7760B6249695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CCB9-D9C0-4429-9C7E-4DEB91C75954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3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6064-2ADD-4757-925E-CFE69D223583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5718-74C6-4C53-9D62-86572DB62C75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1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8D2-4F6B-4565-949C-8C4C092B4B6D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C5F8-9153-4192-A7CF-CA14DFEF2D26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3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86B117A-4E44-44AE-BF9F-B01361EBFD8B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1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B423-30B7-4C1B-A9E0-45189AA17C3F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7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FA82E2-F881-4969-B529-8FAE7040F7A3}" type="datetime1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5EFB70-33AA-406B-B601-C388A79B04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/>
        </p:nvSpPr>
        <p:spPr>
          <a:xfrm>
            <a:off x="2688581" y="4250493"/>
            <a:ext cx="3766838" cy="161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sz="1600" b="1" cap="none" spc="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000" b="1" cap="none" spc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李维唐</a:t>
            </a:r>
            <a:endParaRPr lang="en-US" altLang="zh-CN" sz="2000" b="1" cap="none" spc="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000" b="1" cap="none" spc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20170115</a:t>
            </a:r>
            <a:endParaRPr lang="zh-CN" altLang="en-US" sz="2000" b="1" cap="none" spc="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21727" y="2095017"/>
            <a:ext cx="8922273" cy="146998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数据结构大作业</a:t>
            </a:r>
            <a:r>
              <a:rPr lang="en-US" altLang="zh-CN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4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多视图三维重建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借鉴对象：</a:t>
            </a:r>
            <a:r>
              <a:rPr lang="en-US" altLang="zh-CN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Shell</a:t>
            </a:r>
            <a:r>
              <a:rPr lang="zh-CN" altLang="en-US" sz="4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排序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73068"/>
          <a:stretch/>
        </p:blipFill>
        <p:spPr>
          <a:xfrm>
            <a:off x="863600" y="1064870"/>
            <a:ext cx="7955362" cy="1284791"/>
          </a:xfrm>
          <a:prstGeom prst="rect">
            <a:avLst/>
          </a:prstGeom>
        </p:spPr>
      </p:pic>
      <p:pic>
        <p:nvPicPr>
          <p:cNvPr id="2050" name="Picture 2" descr="http://jbcdn2.b0.upaiyun.com/2012/01/Visual-and-intuitive-feel-of-7-common-sorting-algorithms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95" y="2565421"/>
            <a:ext cx="26384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07" y="2565421"/>
            <a:ext cx="4810822" cy="34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原理演示：四叉树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25496"/>
              </p:ext>
            </p:extLst>
          </p:nvPr>
        </p:nvGraphicFramePr>
        <p:xfrm>
          <a:off x="-986946" y="1357712"/>
          <a:ext cx="7516447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" r:id="rId3" imgW="12164760" imgH="6984000" progId="Photoshop.Image.13">
                  <p:embed/>
                </p:oleObj>
              </mc:Choice>
              <mc:Fallback>
                <p:oleObj name="Image" r:id="rId3" imgW="12164760" imgH="6984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986946" y="1357712"/>
                        <a:ext cx="7516447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14326" r="24250"/>
          <a:stretch/>
        </p:blipFill>
        <p:spPr>
          <a:xfrm>
            <a:off x="4030750" y="1362867"/>
            <a:ext cx="4650265" cy="4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原理演示：四叉树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6158" y="1369816"/>
            <a:ext cx="7519368" cy="432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17825" r="29530"/>
          <a:stretch/>
        </p:blipFill>
        <p:spPr>
          <a:xfrm>
            <a:off x="4331425" y="1349359"/>
            <a:ext cx="395854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八</a:t>
            </a:r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叉</a:t>
            </a:r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树的实现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8" y="1121237"/>
            <a:ext cx="8542392" cy="50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新的算法框架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34" y="973278"/>
            <a:ext cx="5737667" cy="51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15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获取模型：大尺度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65" y="939016"/>
            <a:ext cx="6561744" cy="51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</a:t>
            </a:r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表面：精细处理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" y="1003917"/>
            <a:ext cx="10182466" cy="51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</a:t>
            </a:r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表面：精细处理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7" y="1128652"/>
            <a:ext cx="103155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18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效果展示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0131" y="904291"/>
            <a:ext cx="769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某次处理中的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m_surface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大小演变：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522-&gt;2477-&gt;10897-&gt;46401</a:t>
            </a:r>
            <a:endParaRPr lang="en-US" altLang="zh-CN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00632423"/>
              </p:ext>
            </p:extLst>
          </p:nvPr>
        </p:nvGraphicFramePr>
        <p:xfrm>
          <a:off x="-162046" y="1316801"/>
          <a:ext cx="6096000" cy="5142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822109" y="1967696"/>
            <a:ext cx="30957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初始化：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0.006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	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加载相机参数：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0.041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	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读取图片：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0.439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获取模型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0.007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获取表面：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0.431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保存模型：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0.168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保存模型和法向量：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0.984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泊松重构：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1.751 s</a:t>
            </a:r>
          </a:p>
          <a:p>
            <a:endParaRPr lang="en-US" altLang="zh-CN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总时间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3.836 s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19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效果展示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33" y="1053295"/>
            <a:ext cx="1867988" cy="49290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41" y="1053295"/>
            <a:ext cx="3341346" cy="49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408" y="1089774"/>
            <a:ext cx="39432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原理及初步实现</a:t>
            </a:r>
            <a:endParaRPr lang="en-US" altLang="zh-CN" sz="32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改进思路及实现</a:t>
            </a:r>
            <a:endParaRPr lang="en-US" altLang="zh-CN" sz="32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效果展示</a:t>
            </a:r>
            <a:endParaRPr lang="en-US" altLang="zh-CN" sz="32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小结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总结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600" y="1112924"/>
            <a:ext cx="7334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</a:t>
            </a:r>
            <a:r>
              <a:rPr lang="en-US" altLang="zh-CN" sz="2400" b="1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SfS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进行三维重建时，须将要进行判断的三维点数量控制在合理范围内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利用八叉树的数据结构，结合由粗到细的思想，可以将需要判断的点数量大大降低（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27,000,000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降低至约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100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,000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获取模型、表面总耗时可以从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5.475 s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减少至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0.438s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不足之处：对分辨率的控制有限、寻找相邻点相对开销较大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6071" y="2781871"/>
            <a:ext cx="58512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谢谢</a:t>
            </a:r>
            <a:r>
              <a:rPr lang="zh-CN" altLang="en-US" sz="8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老师</a:t>
            </a:r>
            <a:r>
              <a:rPr lang="zh-CN" altLang="en-US" sz="8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！</a:t>
            </a:r>
            <a:endParaRPr lang="zh-CN" altLang="en-US" sz="8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Visual Hull</a:t>
            </a:r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重建原理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0289" y="1326772"/>
            <a:ext cx="1747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Clr>
                <a:srgbClr val="002060"/>
              </a:buClr>
            </a:pP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Shape </a:t>
            </a:r>
          </a:p>
          <a:p>
            <a:pPr marL="285750">
              <a:buClr>
                <a:srgbClr val="002060"/>
              </a:buClr>
            </a:pP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from </a:t>
            </a:r>
          </a:p>
          <a:p>
            <a:pPr marL="285750">
              <a:buClr>
                <a:srgbClr val="002060"/>
              </a:buClr>
            </a:pP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Silhouette</a:t>
            </a:r>
          </a:p>
          <a:p>
            <a:pPr marL="285750">
              <a:buClr>
                <a:srgbClr val="002060"/>
              </a:buClr>
            </a:pP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b="1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SfS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88" y="883442"/>
            <a:ext cx="71723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输入文件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28" y="904291"/>
            <a:ext cx="7546935" cy="51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输出</a:t>
            </a:r>
            <a:r>
              <a:rPr lang="en-US" altLang="zh-CN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.xyz</a:t>
            </a:r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.ply</a:t>
            </a:r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02" y="1058632"/>
            <a:ext cx="2980359" cy="5081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25124"/>
          <a:stretch/>
        </p:blipFill>
        <p:spPr>
          <a:xfrm>
            <a:off x="863600" y="1058632"/>
            <a:ext cx="4431296" cy="52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程序框架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79" y="904291"/>
            <a:ext cx="7185973" cy="53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运行时间开销结果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99801653"/>
              </p:ext>
            </p:extLst>
          </p:nvPr>
        </p:nvGraphicFramePr>
        <p:xfrm>
          <a:off x="0" y="849109"/>
          <a:ext cx="6096000" cy="5142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822109" y="1967696"/>
            <a:ext cx="29787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初始化：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0.01 s	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加载相机参数：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0.046 s	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读取图片：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0.343 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获取模型：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5.418 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获取表面：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0.057 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保存模型：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0.247 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保存模型和法向量：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0.81 s</a:t>
            </a:r>
          </a:p>
          <a:p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泊松重构：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1.542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</a:p>
          <a:p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总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时间：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8.476 s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获取模型开销来源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3" y="1165605"/>
            <a:ext cx="7924800" cy="3114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131" y="4651957"/>
            <a:ext cx="769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遍历三维空间，对每个像素点，进行投影总数也就是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次判断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判断是否在投影内时涉及到浮点数的运算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估计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耗时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也较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设计，降低总共需要判断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的三维点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数量，可以优化速度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9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FB70-33AA-406B-B601-C388A79B049D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63600" y="849109"/>
            <a:ext cx="7545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63600" y="-76023"/>
            <a:ext cx="6819900" cy="869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改进的数据结构：八叉树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30" name="Picture 6" descr="https://pic2.zhimg.com/f104cbdf6fcdd29f4843ea05b4cac681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2" y="1328016"/>
            <a:ext cx="7948784" cy="456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2742</TotalTime>
  <Words>349</Words>
  <Application>Microsoft Office PowerPoint</Application>
  <PresentationFormat>全屏显示(4:3)</PresentationFormat>
  <Paragraphs>109</Paragraphs>
  <Slides>21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Arial</vt:lpstr>
      <vt:lpstr>Calibri</vt:lpstr>
      <vt:lpstr>Calibri Light</vt:lpstr>
      <vt:lpstr>Wingdings</vt:lpstr>
      <vt:lpstr>回顾</vt:lpstr>
      <vt:lpstr>Adobe Photoshop Image</vt:lpstr>
      <vt:lpstr>数据结构大作业  多视图三维重建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Mechanistic Insights into the Palladium-Catalyzed Aziridination of Aliphatic Amines by C−H Activation</dc:title>
  <dc:creator>Tom</dc:creator>
  <cp:lastModifiedBy>李维唐</cp:lastModifiedBy>
  <cp:revision>227</cp:revision>
  <dcterms:created xsi:type="dcterms:W3CDTF">2015-09-13T10:23:51Z</dcterms:created>
  <dcterms:modified xsi:type="dcterms:W3CDTF">2017-01-15T02:21:48Z</dcterms:modified>
</cp:coreProperties>
</file>