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99FF"/>
    <a:srgbClr val="CC99FF"/>
    <a:srgbClr val="CCFF33"/>
    <a:srgbClr val="66FF99"/>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80BFE1-6607-4AC4-A6B6-101130B46B39}" v="59" dt="2021-03-09T11:47:19.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57" d="100"/>
          <a:sy n="57" d="100"/>
        </p:scale>
        <p:origin x="78" y="13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ne Hyde" userId="b8edf1a5e036b378" providerId="LiveId" clId="{C080BFE1-6607-4AC4-A6B6-101130B46B39}"/>
    <pc:docChg chg="undo custSel addSld delSld modSld sldOrd">
      <pc:chgData name="Lorne Hyde" userId="b8edf1a5e036b378" providerId="LiveId" clId="{C080BFE1-6607-4AC4-A6B6-101130B46B39}" dt="2021-03-09T11:48:49.224" v="8279" actId="1076"/>
      <pc:docMkLst>
        <pc:docMk/>
      </pc:docMkLst>
      <pc:sldChg chg="modSp mod">
        <pc:chgData name="Lorne Hyde" userId="b8edf1a5e036b378" providerId="LiveId" clId="{C080BFE1-6607-4AC4-A6B6-101130B46B39}" dt="2021-03-09T10:25:18.155" v="4243" actId="1076"/>
        <pc:sldMkLst>
          <pc:docMk/>
          <pc:sldMk cId="256335829" sldId="258"/>
        </pc:sldMkLst>
        <pc:spChg chg="mod">
          <ac:chgData name="Lorne Hyde" userId="b8edf1a5e036b378" providerId="LiveId" clId="{C080BFE1-6607-4AC4-A6B6-101130B46B39}" dt="2021-03-09T10:25:18.155" v="4243" actId="1076"/>
          <ac:spMkLst>
            <pc:docMk/>
            <pc:sldMk cId="256335829" sldId="258"/>
            <ac:spMk id="13" creationId="{D6376C68-AF24-470B-9DCE-4C967B14DC3A}"/>
          </ac:spMkLst>
        </pc:spChg>
        <pc:spChg chg="mod">
          <ac:chgData name="Lorne Hyde" userId="b8edf1a5e036b378" providerId="LiveId" clId="{C080BFE1-6607-4AC4-A6B6-101130B46B39}" dt="2021-03-09T10:18:22.410" v="3943" actId="1076"/>
          <ac:spMkLst>
            <pc:docMk/>
            <pc:sldMk cId="256335829" sldId="258"/>
            <ac:spMk id="14" creationId="{FF0E9E24-828E-4FB6-93CF-D05B4CCF0799}"/>
          </ac:spMkLst>
        </pc:spChg>
      </pc:sldChg>
      <pc:sldChg chg="addSp delSp modSp mod">
        <pc:chgData name="Lorne Hyde" userId="b8edf1a5e036b378" providerId="LiveId" clId="{C080BFE1-6607-4AC4-A6B6-101130B46B39}" dt="2021-03-09T11:47:06.443" v="7971" actId="207"/>
        <pc:sldMkLst>
          <pc:docMk/>
          <pc:sldMk cId="2666126362" sldId="259"/>
        </pc:sldMkLst>
        <pc:spChg chg="mod">
          <ac:chgData name="Lorne Hyde" userId="b8edf1a5e036b378" providerId="LiveId" clId="{C080BFE1-6607-4AC4-A6B6-101130B46B39}" dt="2021-03-09T11:44:58.929" v="7890" actId="1076"/>
          <ac:spMkLst>
            <pc:docMk/>
            <pc:sldMk cId="2666126362" sldId="259"/>
            <ac:spMk id="4" creationId="{E29F1317-3E14-4770-973E-7B20FEAE5E6D}"/>
          </ac:spMkLst>
        </pc:spChg>
        <pc:spChg chg="del mod">
          <ac:chgData name="Lorne Hyde" userId="b8edf1a5e036b378" providerId="LiveId" clId="{C080BFE1-6607-4AC4-A6B6-101130B46B39}" dt="2021-03-09T11:05:00.878" v="4637" actId="478"/>
          <ac:spMkLst>
            <pc:docMk/>
            <pc:sldMk cId="2666126362" sldId="259"/>
            <ac:spMk id="6" creationId="{8B908344-0B76-49A6-A9D4-8393B775056A}"/>
          </ac:spMkLst>
        </pc:spChg>
        <pc:spChg chg="del">
          <ac:chgData name="Lorne Hyde" userId="b8edf1a5e036b378" providerId="LiveId" clId="{C080BFE1-6607-4AC4-A6B6-101130B46B39}" dt="2021-03-09T11:04:51.053" v="4635" actId="478"/>
          <ac:spMkLst>
            <pc:docMk/>
            <pc:sldMk cId="2666126362" sldId="259"/>
            <ac:spMk id="7" creationId="{F368F594-CEB2-4B21-9C9F-193AD4009075}"/>
          </ac:spMkLst>
        </pc:spChg>
        <pc:spChg chg="add mod">
          <ac:chgData name="Lorne Hyde" userId="b8edf1a5e036b378" providerId="LiveId" clId="{C080BFE1-6607-4AC4-A6B6-101130B46B39}" dt="2021-03-09T11:45:34.856" v="7900" actId="1076"/>
          <ac:spMkLst>
            <pc:docMk/>
            <pc:sldMk cId="2666126362" sldId="259"/>
            <ac:spMk id="8" creationId="{48B50BCB-C4A3-4987-B980-2AB751EEA6CA}"/>
          </ac:spMkLst>
        </pc:spChg>
        <pc:spChg chg="add mod">
          <ac:chgData name="Lorne Hyde" userId="b8edf1a5e036b378" providerId="LiveId" clId="{C080BFE1-6607-4AC4-A6B6-101130B46B39}" dt="2021-03-09T11:45:11.657" v="7894" actId="1076"/>
          <ac:spMkLst>
            <pc:docMk/>
            <pc:sldMk cId="2666126362" sldId="259"/>
            <ac:spMk id="9" creationId="{44877795-E308-4537-92C9-90502813F6C2}"/>
          </ac:spMkLst>
        </pc:spChg>
        <pc:spChg chg="add mod">
          <ac:chgData name="Lorne Hyde" userId="b8edf1a5e036b378" providerId="LiveId" clId="{C080BFE1-6607-4AC4-A6B6-101130B46B39}" dt="2021-03-09T11:46:51.345" v="7970" actId="14100"/>
          <ac:spMkLst>
            <pc:docMk/>
            <pc:sldMk cId="2666126362" sldId="259"/>
            <ac:spMk id="10" creationId="{5F521DBB-C660-4B7B-B258-4901BA5028D7}"/>
          </ac:spMkLst>
        </pc:spChg>
        <pc:spChg chg="add mod">
          <ac:chgData name="Lorne Hyde" userId="b8edf1a5e036b378" providerId="LiveId" clId="{C080BFE1-6607-4AC4-A6B6-101130B46B39}" dt="2021-03-09T11:45:14.713" v="7895" actId="1076"/>
          <ac:spMkLst>
            <pc:docMk/>
            <pc:sldMk cId="2666126362" sldId="259"/>
            <ac:spMk id="11" creationId="{A03B876E-114A-4171-991A-F9FBF80209CA}"/>
          </ac:spMkLst>
        </pc:spChg>
        <pc:spChg chg="add mod">
          <ac:chgData name="Lorne Hyde" userId="b8edf1a5e036b378" providerId="LiveId" clId="{C080BFE1-6607-4AC4-A6B6-101130B46B39}" dt="2021-03-09T11:45:30.120" v="7899" actId="1076"/>
          <ac:spMkLst>
            <pc:docMk/>
            <pc:sldMk cId="2666126362" sldId="259"/>
            <ac:spMk id="12" creationId="{A76356B2-2CF2-4E97-A58F-BDF61F37E650}"/>
          </ac:spMkLst>
        </pc:spChg>
        <pc:spChg chg="add del mod">
          <ac:chgData name="Lorne Hyde" userId="b8edf1a5e036b378" providerId="LiveId" clId="{C080BFE1-6607-4AC4-A6B6-101130B46B39}" dt="2021-03-09T11:08:59.223" v="4880" actId="478"/>
          <ac:spMkLst>
            <pc:docMk/>
            <pc:sldMk cId="2666126362" sldId="259"/>
            <ac:spMk id="13" creationId="{83002CE9-D5CC-47D8-BC70-F33C57748027}"/>
          </ac:spMkLst>
        </pc:spChg>
        <pc:spChg chg="add mod">
          <ac:chgData name="Lorne Hyde" userId="b8edf1a5e036b378" providerId="LiveId" clId="{C080BFE1-6607-4AC4-A6B6-101130B46B39}" dt="2021-03-09T11:45:42.489" v="7902" actId="14100"/>
          <ac:spMkLst>
            <pc:docMk/>
            <pc:sldMk cId="2666126362" sldId="259"/>
            <ac:spMk id="14" creationId="{B353A45D-95C3-45B1-A3B0-EFC96C01C5E9}"/>
          </ac:spMkLst>
        </pc:spChg>
        <pc:spChg chg="add mod">
          <ac:chgData name="Lorne Hyde" userId="b8edf1a5e036b378" providerId="LiveId" clId="{C080BFE1-6607-4AC4-A6B6-101130B46B39}" dt="2021-03-09T11:47:06.443" v="7971" actId="207"/>
          <ac:spMkLst>
            <pc:docMk/>
            <pc:sldMk cId="2666126362" sldId="259"/>
            <ac:spMk id="15" creationId="{C4BF9C5F-8A7A-466D-9890-1F0B2298B82D}"/>
          </ac:spMkLst>
        </pc:spChg>
        <pc:picChg chg="mod">
          <ac:chgData name="Lorne Hyde" userId="b8edf1a5e036b378" providerId="LiveId" clId="{C080BFE1-6607-4AC4-A6B6-101130B46B39}" dt="2021-03-09T11:45:03.286" v="7892" actId="1076"/>
          <ac:picMkLst>
            <pc:docMk/>
            <pc:sldMk cId="2666126362" sldId="259"/>
            <ac:picMk id="3" creationId="{88726CFE-7964-41D4-BADF-FAF4668B28F8}"/>
          </ac:picMkLst>
        </pc:picChg>
      </pc:sldChg>
      <pc:sldChg chg="delSp modSp mod">
        <pc:chgData name="Lorne Hyde" userId="b8edf1a5e036b378" providerId="LiveId" clId="{C080BFE1-6607-4AC4-A6B6-101130B46B39}" dt="2021-03-09T10:20:50.357" v="3950" actId="20577"/>
        <pc:sldMkLst>
          <pc:docMk/>
          <pc:sldMk cId="3597507846" sldId="260"/>
        </pc:sldMkLst>
        <pc:spChg chg="mod">
          <ac:chgData name="Lorne Hyde" userId="b8edf1a5e036b378" providerId="LiveId" clId="{C080BFE1-6607-4AC4-A6B6-101130B46B39}" dt="2021-03-09T10:20:50.357" v="3950" actId="20577"/>
          <ac:spMkLst>
            <pc:docMk/>
            <pc:sldMk cId="3597507846" sldId="260"/>
            <ac:spMk id="4" creationId="{E29F1317-3E14-4770-973E-7B20FEAE5E6D}"/>
          </ac:spMkLst>
        </pc:spChg>
        <pc:spChg chg="mod">
          <ac:chgData name="Lorne Hyde" userId="b8edf1a5e036b378" providerId="LiveId" clId="{C080BFE1-6607-4AC4-A6B6-101130B46B39}" dt="2021-03-09T09:52:55.318" v="2202" actId="1076"/>
          <ac:spMkLst>
            <pc:docMk/>
            <pc:sldMk cId="3597507846" sldId="260"/>
            <ac:spMk id="10" creationId="{607DABBA-F148-4426-B394-CA76E84C5FED}"/>
          </ac:spMkLst>
        </pc:spChg>
        <pc:spChg chg="del">
          <ac:chgData name="Lorne Hyde" userId="b8edf1a5e036b378" providerId="LiveId" clId="{C080BFE1-6607-4AC4-A6B6-101130B46B39}" dt="2021-03-09T09:51:18.447" v="2145" actId="478"/>
          <ac:spMkLst>
            <pc:docMk/>
            <pc:sldMk cId="3597507846" sldId="260"/>
            <ac:spMk id="12" creationId="{CC9EEBFA-531E-4CBF-9585-7B5E7779954C}"/>
          </ac:spMkLst>
        </pc:spChg>
      </pc:sldChg>
      <pc:sldChg chg="modSp mod">
        <pc:chgData name="Lorne Hyde" userId="b8edf1a5e036b378" providerId="LiveId" clId="{C080BFE1-6607-4AC4-A6B6-101130B46B39}" dt="2021-03-09T10:24:03.290" v="4225" actId="20577"/>
        <pc:sldMkLst>
          <pc:docMk/>
          <pc:sldMk cId="1339328990" sldId="262"/>
        </pc:sldMkLst>
        <pc:spChg chg="mod">
          <ac:chgData name="Lorne Hyde" userId="b8edf1a5e036b378" providerId="LiveId" clId="{C080BFE1-6607-4AC4-A6B6-101130B46B39}" dt="2021-03-09T10:24:03.290" v="4225" actId="20577"/>
          <ac:spMkLst>
            <pc:docMk/>
            <pc:sldMk cId="1339328990" sldId="262"/>
            <ac:spMk id="4" creationId="{E29F1317-3E14-4770-973E-7B20FEAE5E6D}"/>
          </ac:spMkLst>
        </pc:spChg>
      </pc:sldChg>
      <pc:sldChg chg="modSp mod">
        <pc:chgData name="Lorne Hyde" userId="b8edf1a5e036b378" providerId="LiveId" clId="{C080BFE1-6607-4AC4-A6B6-101130B46B39}" dt="2021-03-09T10:15:33.357" v="3914" actId="20577"/>
        <pc:sldMkLst>
          <pc:docMk/>
          <pc:sldMk cId="3235517948" sldId="263"/>
        </pc:sldMkLst>
        <pc:spChg chg="mod">
          <ac:chgData name="Lorne Hyde" userId="b8edf1a5e036b378" providerId="LiveId" clId="{C080BFE1-6607-4AC4-A6B6-101130B46B39}" dt="2021-03-09T10:15:33.357" v="3914" actId="20577"/>
          <ac:spMkLst>
            <pc:docMk/>
            <pc:sldMk cId="3235517948" sldId="263"/>
            <ac:spMk id="4" creationId="{E29F1317-3E14-4770-973E-7B20FEAE5E6D}"/>
          </ac:spMkLst>
        </pc:spChg>
      </pc:sldChg>
      <pc:sldChg chg="delSp modSp mod">
        <pc:chgData name="Lorne Hyde" userId="b8edf1a5e036b378" providerId="LiveId" clId="{C080BFE1-6607-4AC4-A6B6-101130B46B39}" dt="2021-03-09T10:28:18.433" v="4587" actId="1076"/>
        <pc:sldMkLst>
          <pc:docMk/>
          <pc:sldMk cId="2579100391" sldId="264"/>
        </pc:sldMkLst>
        <pc:spChg chg="mod">
          <ac:chgData name="Lorne Hyde" userId="b8edf1a5e036b378" providerId="LiveId" clId="{C080BFE1-6607-4AC4-A6B6-101130B46B39}" dt="2021-03-09T10:27:48.938" v="4582" actId="20577"/>
          <ac:spMkLst>
            <pc:docMk/>
            <pc:sldMk cId="2579100391" sldId="264"/>
            <ac:spMk id="4" creationId="{E29F1317-3E14-4770-973E-7B20FEAE5E6D}"/>
          </ac:spMkLst>
        </pc:spChg>
        <pc:spChg chg="mod">
          <ac:chgData name="Lorne Hyde" userId="b8edf1a5e036b378" providerId="LiveId" clId="{C080BFE1-6607-4AC4-A6B6-101130B46B39}" dt="2021-03-09T10:28:18.433" v="4587" actId="1076"/>
          <ac:spMkLst>
            <pc:docMk/>
            <pc:sldMk cId="2579100391" sldId="264"/>
            <ac:spMk id="10" creationId="{607DABBA-F148-4426-B394-CA76E84C5FED}"/>
          </ac:spMkLst>
        </pc:spChg>
        <pc:spChg chg="del">
          <ac:chgData name="Lorne Hyde" userId="b8edf1a5e036b378" providerId="LiveId" clId="{C080BFE1-6607-4AC4-A6B6-101130B46B39}" dt="2021-03-09T10:28:09.109" v="4583" actId="478"/>
          <ac:spMkLst>
            <pc:docMk/>
            <pc:sldMk cId="2579100391" sldId="264"/>
            <ac:spMk id="12" creationId="{CC9EEBFA-531E-4CBF-9585-7B5E7779954C}"/>
          </ac:spMkLst>
        </pc:spChg>
      </pc:sldChg>
      <pc:sldChg chg="delSp modSp mod">
        <pc:chgData name="Lorne Hyde" userId="b8edf1a5e036b378" providerId="LiveId" clId="{C080BFE1-6607-4AC4-A6B6-101130B46B39}" dt="2021-03-09T09:08:10.149" v="1143" actId="14100"/>
        <pc:sldMkLst>
          <pc:docMk/>
          <pc:sldMk cId="3272551368" sldId="265"/>
        </pc:sldMkLst>
        <pc:spChg chg="mod">
          <ac:chgData name="Lorne Hyde" userId="b8edf1a5e036b378" providerId="LiveId" clId="{C080BFE1-6607-4AC4-A6B6-101130B46B39}" dt="2021-03-09T09:07:03.285" v="1107" actId="1076"/>
          <ac:spMkLst>
            <pc:docMk/>
            <pc:sldMk cId="3272551368" sldId="265"/>
            <ac:spMk id="9" creationId="{FC742ED8-4C5D-4D7E-A8E6-4A4210C1548D}"/>
          </ac:spMkLst>
        </pc:spChg>
        <pc:spChg chg="mod">
          <ac:chgData name="Lorne Hyde" userId="b8edf1a5e036b378" providerId="LiveId" clId="{C080BFE1-6607-4AC4-A6B6-101130B46B39}" dt="2021-03-09T09:08:10.149" v="1143" actId="14100"/>
          <ac:spMkLst>
            <pc:docMk/>
            <pc:sldMk cId="3272551368" sldId="265"/>
            <ac:spMk id="10" creationId="{607DABBA-F148-4426-B394-CA76E84C5FED}"/>
          </ac:spMkLst>
        </pc:spChg>
        <pc:spChg chg="del mod">
          <ac:chgData name="Lorne Hyde" userId="b8edf1a5e036b378" providerId="LiveId" clId="{C080BFE1-6607-4AC4-A6B6-101130B46B39}" dt="2021-03-09T09:06:52.407" v="1105" actId="478"/>
          <ac:spMkLst>
            <pc:docMk/>
            <pc:sldMk cId="3272551368" sldId="265"/>
            <ac:spMk id="11" creationId="{A82CD751-2D20-4290-9AA1-D54077D54EAF}"/>
          </ac:spMkLst>
        </pc:spChg>
        <pc:spChg chg="mod">
          <ac:chgData name="Lorne Hyde" userId="b8edf1a5e036b378" providerId="LiveId" clId="{C080BFE1-6607-4AC4-A6B6-101130B46B39}" dt="2021-03-09T09:08:06.500" v="1142" actId="1076"/>
          <ac:spMkLst>
            <pc:docMk/>
            <pc:sldMk cId="3272551368" sldId="265"/>
            <ac:spMk id="14" creationId="{94FA97C4-F512-4E2F-ABF4-23BDA5028FD8}"/>
          </ac:spMkLst>
        </pc:spChg>
        <pc:spChg chg="mod">
          <ac:chgData name="Lorne Hyde" userId="b8edf1a5e036b378" providerId="LiveId" clId="{C080BFE1-6607-4AC4-A6B6-101130B46B39}" dt="2021-03-09T09:07:52.174" v="1137" actId="14100"/>
          <ac:spMkLst>
            <pc:docMk/>
            <pc:sldMk cId="3272551368" sldId="265"/>
            <ac:spMk id="15" creationId="{E384C493-C5E0-4626-8461-FF02BB3E5FC3}"/>
          </ac:spMkLst>
        </pc:spChg>
      </pc:sldChg>
      <pc:sldChg chg="new del">
        <pc:chgData name="Lorne Hyde" userId="b8edf1a5e036b378" providerId="LiveId" clId="{C080BFE1-6607-4AC4-A6B6-101130B46B39}" dt="2021-03-08T14:34:30.614" v="1" actId="2696"/>
        <pc:sldMkLst>
          <pc:docMk/>
          <pc:sldMk cId="3167407267" sldId="272"/>
        </pc:sldMkLst>
      </pc:sldChg>
      <pc:sldChg chg="addSp delSp modSp add mod">
        <pc:chgData name="Lorne Hyde" userId="b8edf1a5e036b378" providerId="LiveId" clId="{C080BFE1-6607-4AC4-A6B6-101130B46B39}" dt="2021-03-09T09:00:12.937" v="649" actId="5793"/>
        <pc:sldMkLst>
          <pc:docMk/>
          <pc:sldMk cId="3663270059" sldId="272"/>
        </pc:sldMkLst>
        <pc:spChg chg="mod">
          <ac:chgData name="Lorne Hyde" userId="b8edf1a5e036b378" providerId="LiveId" clId="{C080BFE1-6607-4AC4-A6B6-101130B46B39}" dt="2021-03-09T08:59:37.182" v="625" actId="20577"/>
          <ac:spMkLst>
            <pc:docMk/>
            <pc:sldMk cId="3663270059" sldId="272"/>
            <ac:spMk id="4" creationId="{E29F1317-3E14-4770-973E-7B20FEAE5E6D}"/>
          </ac:spMkLst>
        </pc:spChg>
        <pc:spChg chg="add mod">
          <ac:chgData name="Lorne Hyde" userId="b8edf1a5e036b378" providerId="LiveId" clId="{C080BFE1-6607-4AC4-A6B6-101130B46B39}" dt="2021-03-09T09:00:12.937" v="649" actId="5793"/>
          <ac:spMkLst>
            <pc:docMk/>
            <pc:sldMk cId="3663270059" sldId="272"/>
            <ac:spMk id="7" creationId="{A1AF3C79-A80D-4F86-946B-BDCAB04A6CD3}"/>
          </ac:spMkLst>
        </pc:spChg>
        <pc:spChg chg="del">
          <ac:chgData name="Lorne Hyde" userId="b8edf1a5e036b378" providerId="LiveId" clId="{C080BFE1-6607-4AC4-A6B6-101130B46B39}" dt="2021-03-09T08:59:50.809" v="626" actId="478"/>
          <ac:spMkLst>
            <pc:docMk/>
            <pc:sldMk cId="3663270059" sldId="272"/>
            <ac:spMk id="12" creationId="{234CBC27-BD2F-4237-B2FA-7FD584280E91}"/>
          </ac:spMkLst>
        </pc:spChg>
      </pc:sldChg>
      <pc:sldChg chg="addSp delSp modSp add mod">
        <pc:chgData name="Lorne Hyde" userId="b8edf1a5e036b378" providerId="LiveId" clId="{C080BFE1-6607-4AC4-A6B6-101130B46B39}" dt="2021-03-09T09:53:30.491" v="2212" actId="113"/>
        <pc:sldMkLst>
          <pc:docMk/>
          <pc:sldMk cId="2637173607" sldId="273"/>
        </pc:sldMkLst>
        <pc:spChg chg="mod">
          <ac:chgData name="Lorne Hyde" userId="b8edf1a5e036b378" providerId="LiveId" clId="{C080BFE1-6607-4AC4-A6B6-101130B46B39}" dt="2021-03-09T09:53:30.491" v="2212" actId="113"/>
          <ac:spMkLst>
            <pc:docMk/>
            <pc:sldMk cId="2637173607" sldId="273"/>
            <ac:spMk id="4" creationId="{E29F1317-3E14-4770-973E-7B20FEAE5E6D}"/>
          </ac:spMkLst>
        </pc:spChg>
        <pc:spChg chg="mod">
          <ac:chgData name="Lorne Hyde" userId="b8edf1a5e036b378" providerId="LiveId" clId="{C080BFE1-6607-4AC4-A6B6-101130B46B39}" dt="2021-03-09T09:45:04.108" v="1863" actId="14100"/>
          <ac:spMkLst>
            <pc:docMk/>
            <pc:sldMk cId="2637173607" sldId="273"/>
            <ac:spMk id="7" creationId="{A1AF3C79-A80D-4F86-946B-BDCAB04A6CD3}"/>
          </ac:spMkLst>
        </pc:spChg>
        <pc:spChg chg="add del mod">
          <ac:chgData name="Lorne Hyde" userId="b8edf1a5e036b378" providerId="LiveId" clId="{C080BFE1-6607-4AC4-A6B6-101130B46B39}" dt="2021-03-09T09:03:12.869" v="1021" actId="478"/>
          <ac:spMkLst>
            <pc:docMk/>
            <pc:sldMk cId="2637173607" sldId="273"/>
            <ac:spMk id="8" creationId="{7CB84E71-3A55-42B3-BDA1-3DEABE804108}"/>
          </ac:spMkLst>
        </pc:spChg>
        <pc:spChg chg="add mod">
          <ac:chgData name="Lorne Hyde" userId="b8edf1a5e036b378" providerId="LiveId" clId="{C080BFE1-6607-4AC4-A6B6-101130B46B39}" dt="2021-03-09T09:04:34.923" v="1101" actId="1076"/>
          <ac:spMkLst>
            <pc:docMk/>
            <pc:sldMk cId="2637173607" sldId="273"/>
            <ac:spMk id="9" creationId="{35CD5BB1-977D-4EF0-8C21-6CA94FB356CB}"/>
          </ac:spMkLst>
        </pc:spChg>
        <pc:spChg chg="add mod">
          <ac:chgData name="Lorne Hyde" userId="b8edf1a5e036b378" providerId="LiveId" clId="{C080BFE1-6607-4AC4-A6B6-101130B46B39}" dt="2021-03-09T09:45:15.327" v="1865" actId="1076"/>
          <ac:spMkLst>
            <pc:docMk/>
            <pc:sldMk cId="2637173607" sldId="273"/>
            <ac:spMk id="10" creationId="{F29F8AFF-8FAC-41F8-9879-ED8B284E5DFF}"/>
          </ac:spMkLst>
        </pc:spChg>
      </pc:sldChg>
      <pc:sldChg chg="delSp modSp add mod">
        <pc:chgData name="Lorne Hyde" userId="b8edf1a5e036b378" providerId="LiveId" clId="{C080BFE1-6607-4AC4-A6B6-101130B46B39}" dt="2021-03-09T09:45:26.869" v="1882" actId="1076"/>
        <pc:sldMkLst>
          <pc:docMk/>
          <pc:sldMk cId="1862076571" sldId="274"/>
        </pc:sldMkLst>
        <pc:spChg chg="mod">
          <ac:chgData name="Lorne Hyde" userId="b8edf1a5e036b378" providerId="LiveId" clId="{C080BFE1-6607-4AC4-A6B6-101130B46B39}" dt="2021-03-09T09:41:16.039" v="1833" actId="1076"/>
          <ac:spMkLst>
            <pc:docMk/>
            <pc:sldMk cId="1862076571" sldId="274"/>
            <ac:spMk id="4" creationId="{E29F1317-3E14-4770-973E-7B20FEAE5E6D}"/>
          </ac:spMkLst>
        </pc:spChg>
        <pc:spChg chg="mod">
          <ac:chgData name="Lorne Hyde" userId="b8edf1a5e036b378" providerId="LiveId" clId="{C080BFE1-6607-4AC4-A6B6-101130B46B39}" dt="2021-03-09T09:45:26.869" v="1882" actId="1076"/>
          <ac:spMkLst>
            <pc:docMk/>
            <pc:sldMk cId="1862076571" sldId="274"/>
            <ac:spMk id="7" creationId="{A1AF3C79-A80D-4F86-946B-BDCAB04A6CD3}"/>
          </ac:spMkLst>
        </pc:spChg>
        <pc:spChg chg="del">
          <ac:chgData name="Lorne Hyde" userId="b8edf1a5e036b378" providerId="LiveId" clId="{C080BFE1-6607-4AC4-A6B6-101130B46B39}" dt="2021-03-09T09:41:28.636" v="1834" actId="478"/>
          <ac:spMkLst>
            <pc:docMk/>
            <pc:sldMk cId="1862076571" sldId="274"/>
            <ac:spMk id="9" creationId="{35CD5BB1-977D-4EF0-8C21-6CA94FB356CB}"/>
          </ac:spMkLst>
        </pc:spChg>
        <pc:spChg chg="mod">
          <ac:chgData name="Lorne Hyde" userId="b8edf1a5e036b378" providerId="LiveId" clId="{C080BFE1-6607-4AC4-A6B6-101130B46B39}" dt="2021-03-09T09:41:40.485" v="1836" actId="1076"/>
          <ac:spMkLst>
            <pc:docMk/>
            <pc:sldMk cId="1862076571" sldId="274"/>
            <ac:spMk id="10" creationId="{F29F8AFF-8FAC-41F8-9879-ED8B284E5DFF}"/>
          </ac:spMkLst>
        </pc:spChg>
      </pc:sldChg>
      <pc:sldChg chg="new del">
        <pc:chgData name="Lorne Hyde" userId="b8edf1a5e036b378" providerId="LiveId" clId="{C080BFE1-6607-4AC4-A6B6-101130B46B39}" dt="2021-03-09T09:10:59.840" v="1145" actId="47"/>
        <pc:sldMkLst>
          <pc:docMk/>
          <pc:sldMk cId="3454333875" sldId="274"/>
        </pc:sldMkLst>
      </pc:sldChg>
      <pc:sldChg chg="modSp add mod ord">
        <pc:chgData name="Lorne Hyde" userId="b8edf1a5e036b378" providerId="LiveId" clId="{C080BFE1-6607-4AC4-A6B6-101130B46B39}" dt="2021-03-09T09:55:05.949" v="2449" actId="1076"/>
        <pc:sldMkLst>
          <pc:docMk/>
          <pc:sldMk cId="2059103376" sldId="275"/>
        </pc:sldMkLst>
        <pc:spChg chg="mod">
          <ac:chgData name="Lorne Hyde" userId="b8edf1a5e036b378" providerId="LiveId" clId="{C080BFE1-6607-4AC4-A6B6-101130B46B39}" dt="2021-03-09T09:55:03.157" v="2448" actId="1076"/>
          <ac:spMkLst>
            <pc:docMk/>
            <pc:sldMk cId="2059103376" sldId="275"/>
            <ac:spMk id="4" creationId="{E29F1317-3E14-4770-973E-7B20FEAE5E6D}"/>
          </ac:spMkLst>
        </pc:spChg>
        <pc:spChg chg="mod">
          <ac:chgData name="Lorne Hyde" userId="b8edf1a5e036b378" providerId="LiveId" clId="{C080BFE1-6607-4AC4-A6B6-101130B46B39}" dt="2021-03-09T09:55:05.949" v="2449" actId="1076"/>
          <ac:spMkLst>
            <pc:docMk/>
            <pc:sldMk cId="2059103376" sldId="275"/>
            <ac:spMk id="7" creationId="{A1AF3C79-A80D-4F86-946B-BDCAB04A6CD3}"/>
          </ac:spMkLst>
        </pc:spChg>
      </pc:sldChg>
      <pc:sldChg chg="addSp delSp modSp add mod ord">
        <pc:chgData name="Lorne Hyde" userId="b8edf1a5e036b378" providerId="LiveId" clId="{C080BFE1-6607-4AC4-A6B6-101130B46B39}" dt="2021-03-09T09:59:41.354" v="2872" actId="1076"/>
        <pc:sldMkLst>
          <pc:docMk/>
          <pc:sldMk cId="3928761432" sldId="276"/>
        </pc:sldMkLst>
        <pc:spChg chg="mod">
          <ac:chgData name="Lorne Hyde" userId="b8edf1a5e036b378" providerId="LiveId" clId="{C080BFE1-6607-4AC4-A6B6-101130B46B39}" dt="2021-03-09T09:59:41.354" v="2872" actId="1076"/>
          <ac:spMkLst>
            <pc:docMk/>
            <pc:sldMk cId="3928761432" sldId="276"/>
            <ac:spMk id="4" creationId="{E29F1317-3E14-4770-973E-7B20FEAE5E6D}"/>
          </ac:spMkLst>
        </pc:spChg>
        <pc:spChg chg="mod">
          <ac:chgData name="Lorne Hyde" userId="b8edf1a5e036b378" providerId="LiveId" clId="{C080BFE1-6607-4AC4-A6B6-101130B46B39}" dt="2021-03-09T09:59:37.760" v="2871" actId="14100"/>
          <ac:spMkLst>
            <pc:docMk/>
            <pc:sldMk cId="3928761432" sldId="276"/>
            <ac:spMk id="9" creationId="{FC742ED8-4C5D-4D7E-A8E6-4A4210C1548D}"/>
          </ac:spMkLst>
        </pc:spChg>
        <pc:spChg chg="mod">
          <ac:chgData name="Lorne Hyde" userId="b8edf1a5e036b378" providerId="LiveId" clId="{C080BFE1-6607-4AC4-A6B6-101130B46B39}" dt="2021-03-09T09:59:32.686" v="2869" actId="1076"/>
          <ac:spMkLst>
            <pc:docMk/>
            <pc:sldMk cId="3928761432" sldId="276"/>
            <ac:spMk id="10" creationId="{607DABBA-F148-4426-B394-CA76E84C5FED}"/>
          </ac:spMkLst>
        </pc:spChg>
        <pc:spChg chg="del">
          <ac:chgData name="Lorne Hyde" userId="b8edf1a5e036b378" providerId="LiveId" clId="{C080BFE1-6607-4AC4-A6B6-101130B46B39}" dt="2021-03-09T09:59:08.414" v="2826" actId="478"/>
          <ac:spMkLst>
            <pc:docMk/>
            <pc:sldMk cId="3928761432" sldId="276"/>
            <ac:spMk id="14" creationId="{94FA97C4-F512-4E2F-ABF4-23BDA5028FD8}"/>
          </ac:spMkLst>
        </pc:spChg>
        <pc:spChg chg="del">
          <ac:chgData name="Lorne Hyde" userId="b8edf1a5e036b378" providerId="LiveId" clId="{C080BFE1-6607-4AC4-A6B6-101130B46B39}" dt="2021-03-09T09:59:02.299" v="2823" actId="478"/>
          <ac:spMkLst>
            <pc:docMk/>
            <pc:sldMk cId="3928761432" sldId="276"/>
            <ac:spMk id="15" creationId="{E384C493-C5E0-4626-8461-FF02BB3E5FC3}"/>
          </ac:spMkLst>
        </pc:spChg>
        <pc:picChg chg="add del">
          <ac:chgData name="Lorne Hyde" userId="b8edf1a5e036b378" providerId="LiveId" clId="{C080BFE1-6607-4AC4-A6B6-101130B46B39}" dt="2021-03-09T09:59:05.782" v="2825" actId="478"/>
          <ac:picMkLst>
            <pc:docMk/>
            <pc:sldMk cId="3928761432" sldId="276"/>
            <ac:picMk id="3" creationId="{88726CFE-7964-41D4-BADF-FAF4668B28F8}"/>
          </ac:picMkLst>
        </pc:picChg>
      </pc:sldChg>
      <pc:sldChg chg="modSp add mod">
        <pc:chgData name="Lorne Hyde" userId="b8edf1a5e036b378" providerId="LiveId" clId="{C080BFE1-6607-4AC4-A6B6-101130B46B39}" dt="2021-03-09T10:22:05.338" v="3955" actId="14100"/>
        <pc:sldMkLst>
          <pc:docMk/>
          <pc:sldMk cId="2560809069" sldId="277"/>
        </pc:sldMkLst>
        <pc:spChg chg="mod">
          <ac:chgData name="Lorne Hyde" userId="b8edf1a5e036b378" providerId="LiveId" clId="{C080BFE1-6607-4AC4-A6B6-101130B46B39}" dt="2021-03-09T10:22:02.578" v="3954" actId="1076"/>
          <ac:spMkLst>
            <pc:docMk/>
            <pc:sldMk cId="2560809069" sldId="277"/>
            <ac:spMk id="4" creationId="{E29F1317-3E14-4770-973E-7B20FEAE5E6D}"/>
          </ac:spMkLst>
        </pc:spChg>
        <pc:spChg chg="mod">
          <ac:chgData name="Lorne Hyde" userId="b8edf1a5e036b378" providerId="LiveId" clId="{C080BFE1-6607-4AC4-A6B6-101130B46B39}" dt="2021-03-09T10:22:05.338" v="3955" actId="14100"/>
          <ac:spMkLst>
            <pc:docMk/>
            <pc:sldMk cId="2560809069" sldId="277"/>
            <ac:spMk id="9" creationId="{FC742ED8-4C5D-4D7E-A8E6-4A4210C1548D}"/>
          </ac:spMkLst>
        </pc:spChg>
        <pc:picChg chg="mod">
          <ac:chgData name="Lorne Hyde" userId="b8edf1a5e036b378" providerId="LiveId" clId="{C080BFE1-6607-4AC4-A6B6-101130B46B39}" dt="2021-03-09T10:21:55.964" v="3952" actId="1076"/>
          <ac:picMkLst>
            <pc:docMk/>
            <pc:sldMk cId="2560809069" sldId="277"/>
            <ac:picMk id="3" creationId="{88726CFE-7964-41D4-BADF-FAF4668B28F8}"/>
          </ac:picMkLst>
        </pc:picChg>
      </pc:sldChg>
      <pc:sldChg chg="addSp delSp modSp add mod">
        <pc:chgData name="Lorne Hyde" userId="b8edf1a5e036b378" providerId="LiveId" clId="{C080BFE1-6607-4AC4-A6B6-101130B46B39}" dt="2021-03-09T10:23:05.053" v="3986" actId="1076"/>
        <pc:sldMkLst>
          <pc:docMk/>
          <pc:sldMk cId="1945799456" sldId="278"/>
        </pc:sldMkLst>
        <pc:spChg chg="mod">
          <ac:chgData name="Lorne Hyde" userId="b8edf1a5e036b378" providerId="LiveId" clId="{C080BFE1-6607-4AC4-A6B6-101130B46B39}" dt="2021-03-09T10:22:54.788" v="3983" actId="20577"/>
          <ac:spMkLst>
            <pc:docMk/>
            <pc:sldMk cId="1945799456" sldId="278"/>
            <ac:spMk id="4" creationId="{E29F1317-3E14-4770-973E-7B20FEAE5E6D}"/>
          </ac:spMkLst>
        </pc:spChg>
        <pc:spChg chg="add mod">
          <ac:chgData name="Lorne Hyde" userId="b8edf1a5e036b378" providerId="LiveId" clId="{C080BFE1-6607-4AC4-A6B6-101130B46B39}" dt="2021-03-09T10:23:05.053" v="3986" actId="1076"/>
          <ac:spMkLst>
            <pc:docMk/>
            <pc:sldMk cId="1945799456" sldId="278"/>
            <ac:spMk id="8" creationId="{D9AE7C4B-4BD5-4664-8735-F15C8CA9DF4E}"/>
          </ac:spMkLst>
        </pc:spChg>
        <pc:spChg chg="del">
          <ac:chgData name="Lorne Hyde" userId="b8edf1a5e036b378" providerId="LiveId" clId="{C080BFE1-6607-4AC4-A6B6-101130B46B39}" dt="2021-03-09T10:13:45.616" v="3820" actId="478"/>
          <ac:spMkLst>
            <pc:docMk/>
            <pc:sldMk cId="1945799456" sldId="278"/>
            <ac:spMk id="9" creationId="{FC742ED8-4C5D-4D7E-A8E6-4A4210C1548D}"/>
          </ac:spMkLst>
        </pc:spChg>
        <pc:spChg chg="del">
          <ac:chgData name="Lorne Hyde" userId="b8edf1a5e036b378" providerId="LiveId" clId="{C080BFE1-6607-4AC4-A6B6-101130B46B39}" dt="2021-03-09T10:13:44.513" v="3819" actId="478"/>
          <ac:spMkLst>
            <pc:docMk/>
            <pc:sldMk cId="1945799456" sldId="278"/>
            <ac:spMk id="10" creationId="{607DABBA-F148-4426-B394-CA76E84C5FED}"/>
          </ac:spMkLst>
        </pc:spChg>
        <pc:spChg chg="add mod">
          <ac:chgData name="Lorne Hyde" userId="b8edf1a5e036b378" providerId="LiveId" clId="{C080BFE1-6607-4AC4-A6B6-101130B46B39}" dt="2021-03-09T10:22:59.703" v="3984" actId="1076"/>
          <ac:spMkLst>
            <pc:docMk/>
            <pc:sldMk cId="1945799456" sldId="278"/>
            <ac:spMk id="11" creationId="{B40C7185-7BCF-423D-888B-6D8CE710539B}"/>
          </ac:spMkLst>
        </pc:spChg>
        <pc:spChg chg="add mod">
          <ac:chgData name="Lorne Hyde" userId="b8edf1a5e036b378" providerId="LiveId" clId="{C080BFE1-6607-4AC4-A6B6-101130B46B39}" dt="2021-03-09T10:23:01.121" v="3985" actId="1076"/>
          <ac:spMkLst>
            <pc:docMk/>
            <pc:sldMk cId="1945799456" sldId="278"/>
            <ac:spMk id="12" creationId="{44CECB6A-0F81-4F9B-9E4A-D7C955B43276}"/>
          </ac:spMkLst>
        </pc:spChg>
      </pc:sldChg>
      <pc:sldChg chg="delSp modSp add mod">
        <pc:chgData name="Lorne Hyde" userId="b8edf1a5e036b378" providerId="LiveId" clId="{C080BFE1-6607-4AC4-A6B6-101130B46B39}" dt="2021-03-09T11:12:46.138" v="5162" actId="1076"/>
        <pc:sldMkLst>
          <pc:docMk/>
          <pc:sldMk cId="2841479920" sldId="279"/>
        </pc:sldMkLst>
        <pc:spChg chg="mod">
          <ac:chgData name="Lorne Hyde" userId="b8edf1a5e036b378" providerId="LiveId" clId="{C080BFE1-6607-4AC4-A6B6-101130B46B39}" dt="2021-03-09T11:12:11.159" v="5096" actId="20577"/>
          <ac:spMkLst>
            <pc:docMk/>
            <pc:sldMk cId="2841479920" sldId="279"/>
            <ac:spMk id="4" creationId="{E29F1317-3E14-4770-973E-7B20FEAE5E6D}"/>
          </ac:spMkLst>
        </pc:spChg>
        <pc:spChg chg="mod">
          <ac:chgData name="Lorne Hyde" userId="b8edf1a5e036b378" providerId="LiveId" clId="{C080BFE1-6607-4AC4-A6B6-101130B46B39}" dt="2021-03-09T11:12:46.138" v="5162" actId="1076"/>
          <ac:spMkLst>
            <pc:docMk/>
            <pc:sldMk cId="2841479920" sldId="279"/>
            <ac:spMk id="11" creationId="{B40C7185-7BCF-423D-888B-6D8CE710539B}"/>
          </ac:spMkLst>
        </pc:spChg>
        <pc:spChg chg="del">
          <ac:chgData name="Lorne Hyde" userId="b8edf1a5e036b378" providerId="LiveId" clId="{C080BFE1-6607-4AC4-A6B6-101130B46B39}" dt="2021-03-09T11:12:25.970" v="5097" actId="478"/>
          <ac:spMkLst>
            <pc:docMk/>
            <pc:sldMk cId="2841479920" sldId="279"/>
            <ac:spMk id="12" creationId="{44CECB6A-0F81-4F9B-9E4A-D7C955B43276}"/>
          </ac:spMkLst>
        </pc:spChg>
      </pc:sldChg>
      <pc:sldChg chg="delSp modSp add mod">
        <pc:chgData name="Lorne Hyde" userId="b8edf1a5e036b378" providerId="LiveId" clId="{C080BFE1-6607-4AC4-A6B6-101130B46B39}" dt="2021-03-09T11:20:20.050" v="5722" actId="1076"/>
        <pc:sldMkLst>
          <pc:docMk/>
          <pc:sldMk cId="3963984365" sldId="280"/>
        </pc:sldMkLst>
        <pc:spChg chg="mod">
          <ac:chgData name="Lorne Hyde" userId="b8edf1a5e036b378" providerId="LiveId" clId="{C080BFE1-6607-4AC4-A6B6-101130B46B39}" dt="2021-03-09T11:20:12.823" v="5719" actId="255"/>
          <ac:spMkLst>
            <pc:docMk/>
            <pc:sldMk cId="3963984365" sldId="280"/>
            <ac:spMk id="4" creationId="{E29F1317-3E14-4770-973E-7B20FEAE5E6D}"/>
          </ac:spMkLst>
        </pc:spChg>
        <pc:spChg chg="mod">
          <ac:chgData name="Lorne Hyde" userId="b8edf1a5e036b378" providerId="LiveId" clId="{C080BFE1-6607-4AC4-A6B6-101130B46B39}" dt="2021-03-09T11:20:20.050" v="5722" actId="1076"/>
          <ac:spMkLst>
            <pc:docMk/>
            <pc:sldMk cId="3963984365" sldId="280"/>
            <ac:spMk id="8" creationId="{D9AE7C4B-4BD5-4664-8735-F15C8CA9DF4E}"/>
          </ac:spMkLst>
        </pc:spChg>
        <pc:spChg chg="del mod">
          <ac:chgData name="Lorne Hyde" userId="b8edf1a5e036b378" providerId="LiveId" clId="{C080BFE1-6607-4AC4-A6B6-101130B46B39}" dt="2021-03-09T11:20:02.155" v="5710" actId="478"/>
          <ac:spMkLst>
            <pc:docMk/>
            <pc:sldMk cId="3963984365" sldId="280"/>
            <ac:spMk id="11" creationId="{B40C7185-7BCF-423D-888B-6D8CE710539B}"/>
          </ac:spMkLst>
        </pc:spChg>
        <pc:spChg chg="mod">
          <ac:chgData name="Lorne Hyde" userId="b8edf1a5e036b378" providerId="LiveId" clId="{C080BFE1-6607-4AC4-A6B6-101130B46B39}" dt="2021-03-09T11:20:18.625" v="5721" actId="1076"/>
          <ac:spMkLst>
            <pc:docMk/>
            <pc:sldMk cId="3963984365" sldId="280"/>
            <ac:spMk id="12" creationId="{44CECB6A-0F81-4F9B-9E4A-D7C955B43276}"/>
          </ac:spMkLst>
        </pc:spChg>
      </pc:sldChg>
      <pc:sldChg chg="modSp add mod">
        <pc:chgData name="Lorne Hyde" userId="b8edf1a5e036b378" providerId="LiveId" clId="{C080BFE1-6607-4AC4-A6B6-101130B46B39}" dt="2021-03-09T11:30:29.594" v="6580" actId="14100"/>
        <pc:sldMkLst>
          <pc:docMk/>
          <pc:sldMk cId="983519497" sldId="281"/>
        </pc:sldMkLst>
        <pc:spChg chg="mod">
          <ac:chgData name="Lorne Hyde" userId="b8edf1a5e036b378" providerId="LiveId" clId="{C080BFE1-6607-4AC4-A6B6-101130B46B39}" dt="2021-03-09T11:28:29.885" v="6372" actId="20577"/>
          <ac:spMkLst>
            <pc:docMk/>
            <pc:sldMk cId="983519497" sldId="281"/>
            <ac:spMk id="4" creationId="{E29F1317-3E14-4770-973E-7B20FEAE5E6D}"/>
          </ac:spMkLst>
        </pc:spChg>
        <pc:spChg chg="mod">
          <ac:chgData name="Lorne Hyde" userId="b8edf1a5e036b378" providerId="LiveId" clId="{C080BFE1-6607-4AC4-A6B6-101130B46B39}" dt="2021-03-09T11:30:27.865" v="6579" actId="14100"/>
          <ac:spMkLst>
            <pc:docMk/>
            <pc:sldMk cId="983519497" sldId="281"/>
            <ac:spMk id="8" creationId="{D9AE7C4B-4BD5-4664-8735-F15C8CA9DF4E}"/>
          </ac:spMkLst>
        </pc:spChg>
        <pc:spChg chg="mod">
          <ac:chgData name="Lorne Hyde" userId="b8edf1a5e036b378" providerId="LiveId" clId="{C080BFE1-6607-4AC4-A6B6-101130B46B39}" dt="2021-03-09T11:29:31.930" v="6556" actId="1076"/>
          <ac:spMkLst>
            <pc:docMk/>
            <pc:sldMk cId="983519497" sldId="281"/>
            <ac:spMk id="11" creationId="{B40C7185-7BCF-423D-888B-6D8CE710539B}"/>
          </ac:spMkLst>
        </pc:spChg>
        <pc:spChg chg="mod">
          <ac:chgData name="Lorne Hyde" userId="b8edf1a5e036b378" providerId="LiveId" clId="{C080BFE1-6607-4AC4-A6B6-101130B46B39}" dt="2021-03-09T11:30:29.594" v="6580" actId="14100"/>
          <ac:spMkLst>
            <pc:docMk/>
            <pc:sldMk cId="983519497" sldId="281"/>
            <ac:spMk id="12" creationId="{44CECB6A-0F81-4F9B-9E4A-D7C955B43276}"/>
          </ac:spMkLst>
        </pc:spChg>
      </pc:sldChg>
      <pc:sldChg chg="delSp modSp add mod">
        <pc:chgData name="Lorne Hyde" userId="b8edf1a5e036b378" providerId="LiveId" clId="{C080BFE1-6607-4AC4-A6B6-101130B46B39}" dt="2021-03-09T11:42:56.563" v="7885" actId="1076"/>
        <pc:sldMkLst>
          <pc:docMk/>
          <pc:sldMk cId="2310506300" sldId="282"/>
        </pc:sldMkLst>
        <pc:spChg chg="mod">
          <ac:chgData name="Lorne Hyde" userId="b8edf1a5e036b378" providerId="LiveId" clId="{C080BFE1-6607-4AC4-A6B6-101130B46B39}" dt="2021-03-09T11:42:45.794" v="7882" actId="1076"/>
          <ac:spMkLst>
            <pc:docMk/>
            <pc:sldMk cId="2310506300" sldId="282"/>
            <ac:spMk id="4" creationId="{E29F1317-3E14-4770-973E-7B20FEAE5E6D}"/>
          </ac:spMkLst>
        </pc:spChg>
        <pc:spChg chg="mod">
          <ac:chgData name="Lorne Hyde" userId="b8edf1a5e036b378" providerId="LiveId" clId="{C080BFE1-6607-4AC4-A6B6-101130B46B39}" dt="2021-03-09T11:42:56.563" v="7885" actId="1076"/>
          <ac:spMkLst>
            <pc:docMk/>
            <pc:sldMk cId="2310506300" sldId="282"/>
            <ac:spMk id="8" creationId="{D9AE7C4B-4BD5-4664-8735-F15C8CA9DF4E}"/>
          </ac:spMkLst>
        </pc:spChg>
        <pc:spChg chg="mod">
          <ac:chgData name="Lorne Hyde" userId="b8edf1a5e036b378" providerId="LiveId" clId="{C080BFE1-6607-4AC4-A6B6-101130B46B39}" dt="2021-03-09T11:42:54.097" v="7884" actId="1076"/>
          <ac:spMkLst>
            <pc:docMk/>
            <pc:sldMk cId="2310506300" sldId="282"/>
            <ac:spMk id="11" creationId="{B40C7185-7BCF-423D-888B-6D8CE710539B}"/>
          </ac:spMkLst>
        </pc:spChg>
        <pc:spChg chg="del">
          <ac:chgData name="Lorne Hyde" userId="b8edf1a5e036b378" providerId="LiveId" clId="{C080BFE1-6607-4AC4-A6B6-101130B46B39}" dt="2021-03-09T11:42:52.506" v="7883" actId="478"/>
          <ac:spMkLst>
            <pc:docMk/>
            <pc:sldMk cId="2310506300" sldId="282"/>
            <ac:spMk id="12" creationId="{44CECB6A-0F81-4F9B-9E4A-D7C955B43276}"/>
          </ac:spMkLst>
        </pc:spChg>
      </pc:sldChg>
      <pc:sldChg chg="delSp modSp add mod">
        <pc:chgData name="Lorne Hyde" userId="b8edf1a5e036b378" providerId="LiveId" clId="{C080BFE1-6607-4AC4-A6B6-101130B46B39}" dt="2021-03-09T11:48:49.224" v="8279" actId="1076"/>
        <pc:sldMkLst>
          <pc:docMk/>
          <pc:sldMk cId="2932577556" sldId="283"/>
        </pc:sldMkLst>
        <pc:spChg chg="mod">
          <ac:chgData name="Lorne Hyde" userId="b8edf1a5e036b378" providerId="LiveId" clId="{C080BFE1-6607-4AC4-A6B6-101130B46B39}" dt="2021-03-09T11:48:41.228" v="8276" actId="5793"/>
          <ac:spMkLst>
            <pc:docMk/>
            <pc:sldMk cId="2932577556" sldId="283"/>
            <ac:spMk id="4" creationId="{E29F1317-3E14-4770-973E-7B20FEAE5E6D}"/>
          </ac:spMkLst>
        </pc:spChg>
        <pc:spChg chg="mod">
          <ac:chgData name="Lorne Hyde" userId="b8edf1a5e036b378" providerId="LiveId" clId="{C080BFE1-6607-4AC4-A6B6-101130B46B39}" dt="2021-03-09T11:48:49.224" v="8279" actId="1076"/>
          <ac:spMkLst>
            <pc:docMk/>
            <pc:sldMk cId="2932577556" sldId="283"/>
            <ac:spMk id="8" creationId="{D9AE7C4B-4BD5-4664-8735-F15C8CA9DF4E}"/>
          </ac:spMkLst>
        </pc:spChg>
        <pc:spChg chg="mod">
          <ac:chgData name="Lorne Hyde" userId="b8edf1a5e036b378" providerId="LiveId" clId="{C080BFE1-6607-4AC4-A6B6-101130B46B39}" dt="2021-03-09T11:48:46.609" v="8278" actId="1076"/>
          <ac:spMkLst>
            <pc:docMk/>
            <pc:sldMk cId="2932577556" sldId="283"/>
            <ac:spMk id="11" creationId="{B40C7185-7BCF-423D-888B-6D8CE710539B}"/>
          </ac:spMkLst>
        </pc:spChg>
        <pc:spChg chg="del">
          <ac:chgData name="Lorne Hyde" userId="b8edf1a5e036b378" providerId="LiveId" clId="{C080BFE1-6607-4AC4-A6B6-101130B46B39}" dt="2021-03-09T11:48:44.248" v="8277" actId="478"/>
          <ac:spMkLst>
            <pc:docMk/>
            <pc:sldMk cId="2932577556" sldId="283"/>
            <ac:spMk id="12" creationId="{44CECB6A-0F81-4F9B-9E4A-D7C955B43276}"/>
          </ac:spMkLst>
        </pc:spChg>
      </pc:sldChg>
      <pc:sldChg chg="delSp modSp add mod">
        <pc:chgData name="Lorne Hyde" userId="b8edf1a5e036b378" providerId="LiveId" clId="{C080BFE1-6607-4AC4-A6B6-101130B46B39}" dt="2021-03-09T11:18:21.625" v="5494" actId="1076"/>
        <pc:sldMkLst>
          <pc:docMk/>
          <pc:sldMk cId="3501670382" sldId="284"/>
        </pc:sldMkLst>
        <pc:spChg chg="mod">
          <ac:chgData name="Lorne Hyde" userId="b8edf1a5e036b378" providerId="LiveId" clId="{C080BFE1-6607-4AC4-A6B6-101130B46B39}" dt="2021-03-09T11:18:04.147" v="5491" actId="20577"/>
          <ac:spMkLst>
            <pc:docMk/>
            <pc:sldMk cId="3501670382" sldId="284"/>
            <ac:spMk id="4" creationId="{E29F1317-3E14-4770-973E-7B20FEAE5E6D}"/>
          </ac:spMkLst>
        </pc:spChg>
        <pc:spChg chg="mod">
          <ac:chgData name="Lorne Hyde" userId="b8edf1a5e036b378" providerId="LiveId" clId="{C080BFE1-6607-4AC4-A6B6-101130B46B39}" dt="2021-03-09T11:18:21.625" v="5494" actId="1076"/>
          <ac:spMkLst>
            <pc:docMk/>
            <pc:sldMk cId="3501670382" sldId="284"/>
            <ac:spMk id="8" creationId="{D9AE7C4B-4BD5-4664-8735-F15C8CA9DF4E}"/>
          </ac:spMkLst>
        </pc:spChg>
        <pc:spChg chg="mod">
          <ac:chgData name="Lorne Hyde" userId="b8edf1a5e036b378" providerId="LiveId" clId="{C080BFE1-6607-4AC4-A6B6-101130B46B39}" dt="2021-03-09T11:18:19.330" v="5493" actId="1076"/>
          <ac:spMkLst>
            <pc:docMk/>
            <pc:sldMk cId="3501670382" sldId="284"/>
            <ac:spMk id="11" creationId="{B40C7185-7BCF-423D-888B-6D8CE710539B}"/>
          </ac:spMkLst>
        </pc:spChg>
        <pc:spChg chg="del">
          <ac:chgData name="Lorne Hyde" userId="b8edf1a5e036b378" providerId="LiveId" clId="{C080BFE1-6607-4AC4-A6B6-101130B46B39}" dt="2021-03-09T11:18:15.325" v="5492" actId="478"/>
          <ac:spMkLst>
            <pc:docMk/>
            <pc:sldMk cId="3501670382" sldId="284"/>
            <ac:spMk id="12" creationId="{44CECB6A-0F81-4F9B-9E4A-D7C955B43276}"/>
          </ac:spMkLst>
        </pc:spChg>
      </pc:sldChg>
      <pc:sldChg chg="modSp add mod">
        <pc:chgData name="Lorne Hyde" userId="b8edf1a5e036b378" providerId="LiveId" clId="{C080BFE1-6607-4AC4-A6B6-101130B46B39}" dt="2021-03-09T11:22:29.329" v="5981" actId="20577"/>
        <pc:sldMkLst>
          <pc:docMk/>
          <pc:sldMk cId="398239626" sldId="285"/>
        </pc:sldMkLst>
        <pc:spChg chg="mod">
          <ac:chgData name="Lorne Hyde" userId="b8edf1a5e036b378" providerId="LiveId" clId="{C080BFE1-6607-4AC4-A6B6-101130B46B39}" dt="2021-03-09T11:22:29.329" v="5981" actId="20577"/>
          <ac:spMkLst>
            <pc:docMk/>
            <pc:sldMk cId="398239626" sldId="285"/>
            <ac:spMk id="4" creationId="{E29F1317-3E14-4770-973E-7B20FEAE5E6D}"/>
          </ac:spMkLst>
        </pc:spChg>
      </pc:sldChg>
      <pc:sldChg chg="modSp add mod">
        <pc:chgData name="Lorne Hyde" userId="b8edf1a5e036b378" providerId="LiveId" clId="{C080BFE1-6607-4AC4-A6B6-101130B46B39}" dt="2021-03-09T11:25:36.835" v="6316" actId="20577"/>
        <pc:sldMkLst>
          <pc:docMk/>
          <pc:sldMk cId="619417110" sldId="286"/>
        </pc:sldMkLst>
        <pc:spChg chg="mod">
          <ac:chgData name="Lorne Hyde" userId="b8edf1a5e036b378" providerId="LiveId" clId="{C080BFE1-6607-4AC4-A6B6-101130B46B39}" dt="2021-03-09T11:25:36.835" v="6316" actId="20577"/>
          <ac:spMkLst>
            <pc:docMk/>
            <pc:sldMk cId="619417110" sldId="286"/>
            <ac:spMk id="4" creationId="{E29F1317-3E14-4770-973E-7B20FEAE5E6D}"/>
          </ac:spMkLst>
        </pc:spChg>
      </pc:sldChg>
      <pc:sldChg chg="modSp add mod">
        <pc:chgData name="Lorne Hyde" userId="b8edf1a5e036b378" providerId="LiveId" clId="{C080BFE1-6607-4AC4-A6B6-101130B46B39}" dt="2021-03-09T11:34:31.573" v="6756" actId="20577"/>
        <pc:sldMkLst>
          <pc:docMk/>
          <pc:sldMk cId="2778741120" sldId="287"/>
        </pc:sldMkLst>
        <pc:spChg chg="mod">
          <ac:chgData name="Lorne Hyde" userId="b8edf1a5e036b378" providerId="LiveId" clId="{C080BFE1-6607-4AC4-A6B6-101130B46B39}" dt="2021-03-09T11:34:31.573" v="6756" actId="20577"/>
          <ac:spMkLst>
            <pc:docMk/>
            <pc:sldMk cId="2778741120" sldId="287"/>
            <ac:spMk id="4" creationId="{E29F1317-3E14-4770-973E-7B20FEAE5E6D}"/>
          </ac:spMkLst>
        </pc:spChg>
      </pc:sldChg>
      <pc:sldChg chg="modSp add mod">
        <pc:chgData name="Lorne Hyde" userId="b8edf1a5e036b378" providerId="LiveId" clId="{C080BFE1-6607-4AC4-A6B6-101130B46B39}" dt="2021-03-09T11:36:07.951" v="7079" actId="20577"/>
        <pc:sldMkLst>
          <pc:docMk/>
          <pc:sldMk cId="2542331659" sldId="288"/>
        </pc:sldMkLst>
        <pc:spChg chg="mod">
          <ac:chgData name="Lorne Hyde" userId="b8edf1a5e036b378" providerId="LiveId" clId="{C080BFE1-6607-4AC4-A6B6-101130B46B39}" dt="2021-03-09T11:36:07.951" v="7079" actId="20577"/>
          <ac:spMkLst>
            <pc:docMk/>
            <pc:sldMk cId="2542331659" sldId="288"/>
            <ac:spMk id="4" creationId="{E29F1317-3E14-4770-973E-7B20FEAE5E6D}"/>
          </ac:spMkLst>
        </pc:spChg>
      </pc:sldChg>
      <pc:sldChg chg="modSp add mod">
        <pc:chgData name="Lorne Hyde" userId="b8edf1a5e036b378" providerId="LiveId" clId="{C080BFE1-6607-4AC4-A6B6-101130B46B39}" dt="2021-03-09T11:37:36.207" v="7435" actId="20577"/>
        <pc:sldMkLst>
          <pc:docMk/>
          <pc:sldMk cId="2305978373" sldId="289"/>
        </pc:sldMkLst>
        <pc:spChg chg="mod">
          <ac:chgData name="Lorne Hyde" userId="b8edf1a5e036b378" providerId="LiveId" clId="{C080BFE1-6607-4AC4-A6B6-101130B46B39}" dt="2021-03-09T11:37:36.207" v="7435" actId="20577"/>
          <ac:spMkLst>
            <pc:docMk/>
            <pc:sldMk cId="2305978373" sldId="289"/>
            <ac:spMk id="4" creationId="{E29F1317-3E14-4770-973E-7B20FEAE5E6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1FF8-5046-42F7-AD9B-2334945E23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107FE1-6473-4C6D-8F93-6E4B75B744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FF8110B-31FE-4B22-A957-173354015459}"/>
              </a:ext>
            </a:extLst>
          </p:cNvPr>
          <p:cNvSpPr>
            <a:spLocks noGrp="1"/>
          </p:cNvSpPr>
          <p:nvPr>
            <p:ph type="dt" sz="half" idx="10"/>
          </p:nvPr>
        </p:nvSpPr>
        <p:spPr/>
        <p:txBody>
          <a:bodyPr/>
          <a:lstStyle/>
          <a:p>
            <a:fld id="{E671BE77-70B4-4456-B9F3-55631E1827AA}" type="datetimeFigureOut">
              <a:rPr lang="en-GB" smtClean="0"/>
              <a:t>07/03/2021</a:t>
            </a:fld>
            <a:endParaRPr lang="en-GB"/>
          </a:p>
        </p:txBody>
      </p:sp>
      <p:sp>
        <p:nvSpPr>
          <p:cNvPr id="5" name="Footer Placeholder 4">
            <a:extLst>
              <a:ext uri="{FF2B5EF4-FFF2-40B4-BE49-F238E27FC236}">
                <a16:creationId xmlns:a16="http://schemas.microsoft.com/office/drawing/2014/main" id="{1D1A9398-9B13-41A6-BB17-8801826F06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3E6617-950B-4B20-991E-65DFBBF0030B}"/>
              </a:ext>
            </a:extLst>
          </p:cNvPr>
          <p:cNvSpPr>
            <a:spLocks noGrp="1"/>
          </p:cNvSpPr>
          <p:nvPr>
            <p:ph type="sldNum" sz="quarter" idx="12"/>
          </p:nvPr>
        </p:nvSpPr>
        <p:spPr/>
        <p:txBody>
          <a:bodyPr/>
          <a:lstStyle/>
          <a:p>
            <a:fld id="{4912D6E6-4988-476C-82F7-1F9A1D642BC3}" type="slidenum">
              <a:rPr lang="en-GB" smtClean="0"/>
              <a:t>‹#›</a:t>
            </a:fld>
            <a:endParaRPr lang="en-GB"/>
          </a:p>
        </p:txBody>
      </p:sp>
    </p:spTree>
    <p:extLst>
      <p:ext uri="{BB962C8B-B14F-4D97-AF65-F5344CB8AC3E}">
        <p14:creationId xmlns:p14="http://schemas.microsoft.com/office/powerpoint/2010/main" val="223716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5E71-9CF0-4B03-94D4-D505A348D70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3863C0-D487-418F-B55B-183DF0FEB8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CE7FF9-8DE5-4074-AB2A-D3697067E437}"/>
              </a:ext>
            </a:extLst>
          </p:cNvPr>
          <p:cNvSpPr>
            <a:spLocks noGrp="1"/>
          </p:cNvSpPr>
          <p:nvPr>
            <p:ph type="dt" sz="half" idx="10"/>
          </p:nvPr>
        </p:nvSpPr>
        <p:spPr/>
        <p:txBody>
          <a:bodyPr/>
          <a:lstStyle/>
          <a:p>
            <a:fld id="{E671BE77-70B4-4456-B9F3-55631E1827AA}" type="datetimeFigureOut">
              <a:rPr lang="en-GB" smtClean="0"/>
              <a:t>07/03/2021</a:t>
            </a:fld>
            <a:endParaRPr lang="en-GB"/>
          </a:p>
        </p:txBody>
      </p:sp>
      <p:sp>
        <p:nvSpPr>
          <p:cNvPr id="5" name="Footer Placeholder 4">
            <a:extLst>
              <a:ext uri="{FF2B5EF4-FFF2-40B4-BE49-F238E27FC236}">
                <a16:creationId xmlns:a16="http://schemas.microsoft.com/office/drawing/2014/main" id="{6F795708-074B-49C2-823E-F034BCE6C5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1EFF22-9D42-4EB6-BC0E-F1836DAF2121}"/>
              </a:ext>
            </a:extLst>
          </p:cNvPr>
          <p:cNvSpPr>
            <a:spLocks noGrp="1"/>
          </p:cNvSpPr>
          <p:nvPr>
            <p:ph type="sldNum" sz="quarter" idx="12"/>
          </p:nvPr>
        </p:nvSpPr>
        <p:spPr/>
        <p:txBody>
          <a:bodyPr/>
          <a:lstStyle/>
          <a:p>
            <a:fld id="{4912D6E6-4988-476C-82F7-1F9A1D642BC3}" type="slidenum">
              <a:rPr lang="en-GB" smtClean="0"/>
              <a:t>‹#›</a:t>
            </a:fld>
            <a:endParaRPr lang="en-GB"/>
          </a:p>
        </p:txBody>
      </p:sp>
    </p:spTree>
    <p:extLst>
      <p:ext uri="{BB962C8B-B14F-4D97-AF65-F5344CB8AC3E}">
        <p14:creationId xmlns:p14="http://schemas.microsoft.com/office/powerpoint/2010/main" val="286030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1DD4D-E612-4EBF-BFE0-0C41DB3341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33E1A5-06ED-49D6-A0D9-91F729990F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078BA4-D6E2-4338-AA68-B3660DC0920F}"/>
              </a:ext>
            </a:extLst>
          </p:cNvPr>
          <p:cNvSpPr>
            <a:spLocks noGrp="1"/>
          </p:cNvSpPr>
          <p:nvPr>
            <p:ph type="dt" sz="half" idx="10"/>
          </p:nvPr>
        </p:nvSpPr>
        <p:spPr/>
        <p:txBody>
          <a:bodyPr/>
          <a:lstStyle/>
          <a:p>
            <a:fld id="{E671BE77-70B4-4456-B9F3-55631E1827AA}" type="datetimeFigureOut">
              <a:rPr lang="en-GB" smtClean="0"/>
              <a:t>07/03/2021</a:t>
            </a:fld>
            <a:endParaRPr lang="en-GB"/>
          </a:p>
        </p:txBody>
      </p:sp>
      <p:sp>
        <p:nvSpPr>
          <p:cNvPr id="5" name="Footer Placeholder 4">
            <a:extLst>
              <a:ext uri="{FF2B5EF4-FFF2-40B4-BE49-F238E27FC236}">
                <a16:creationId xmlns:a16="http://schemas.microsoft.com/office/drawing/2014/main" id="{1D8A9FBB-F789-4C24-A698-857BB99AD6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5D9994-DBCA-4BBD-B2E4-1F619A6A5B3F}"/>
              </a:ext>
            </a:extLst>
          </p:cNvPr>
          <p:cNvSpPr>
            <a:spLocks noGrp="1"/>
          </p:cNvSpPr>
          <p:nvPr>
            <p:ph type="sldNum" sz="quarter" idx="12"/>
          </p:nvPr>
        </p:nvSpPr>
        <p:spPr/>
        <p:txBody>
          <a:bodyPr/>
          <a:lstStyle/>
          <a:p>
            <a:fld id="{4912D6E6-4988-476C-82F7-1F9A1D642BC3}" type="slidenum">
              <a:rPr lang="en-GB" smtClean="0"/>
              <a:t>‹#›</a:t>
            </a:fld>
            <a:endParaRPr lang="en-GB"/>
          </a:p>
        </p:txBody>
      </p:sp>
    </p:spTree>
    <p:extLst>
      <p:ext uri="{BB962C8B-B14F-4D97-AF65-F5344CB8AC3E}">
        <p14:creationId xmlns:p14="http://schemas.microsoft.com/office/powerpoint/2010/main" val="153654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DB7-B6FD-47BE-80FB-932B272977C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B1CB95B-855F-49D4-BF8E-19BEDCC1EC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F629E1-A76A-41AB-BC1E-CEE0F34C80A2}"/>
              </a:ext>
            </a:extLst>
          </p:cNvPr>
          <p:cNvSpPr>
            <a:spLocks noGrp="1"/>
          </p:cNvSpPr>
          <p:nvPr>
            <p:ph type="dt" sz="half" idx="10"/>
          </p:nvPr>
        </p:nvSpPr>
        <p:spPr/>
        <p:txBody>
          <a:bodyPr/>
          <a:lstStyle/>
          <a:p>
            <a:fld id="{E671BE77-70B4-4456-B9F3-55631E1827AA}" type="datetimeFigureOut">
              <a:rPr lang="en-GB" smtClean="0"/>
              <a:t>07/03/2021</a:t>
            </a:fld>
            <a:endParaRPr lang="en-GB"/>
          </a:p>
        </p:txBody>
      </p:sp>
      <p:sp>
        <p:nvSpPr>
          <p:cNvPr id="5" name="Footer Placeholder 4">
            <a:extLst>
              <a:ext uri="{FF2B5EF4-FFF2-40B4-BE49-F238E27FC236}">
                <a16:creationId xmlns:a16="http://schemas.microsoft.com/office/drawing/2014/main" id="{D67C708D-46FF-4B21-B8A1-5CB3232E1D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9DBDD2-9556-4648-A41D-68006A87828D}"/>
              </a:ext>
            </a:extLst>
          </p:cNvPr>
          <p:cNvSpPr>
            <a:spLocks noGrp="1"/>
          </p:cNvSpPr>
          <p:nvPr>
            <p:ph type="sldNum" sz="quarter" idx="12"/>
          </p:nvPr>
        </p:nvSpPr>
        <p:spPr/>
        <p:txBody>
          <a:bodyPr/>
          <a:lstStyle/>
          <a:p>
            <a:fld id="{4912D6E6-4988-476C-82F7-1F9A1D642BC3}" type="slidenum">
              <a:rPr lang="en-GB" smtClean="0"/>
              <a:t>‹#›</a:t>
            </a:fld>
            <a:endParaRPr lang="en-GB"/>
          </a:p>
        </p:txBody>
      </p:sp>
    </p:spTree>
    <p:extLst>
      <p:ext uri="{BB962C8B-B14F-4D97-AF65-F5344CB8AC3E}">
        <p14:creationId xmlns:p14="http://schemas.microsoft.com/office/powerpoint/2010/main" val="126830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892B-CDB7-4F13-BC56-273C0DB812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497CD1D-D459-4997-B6CA-9FF5AE6C26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493449-2BE3-4FBC-BEAC-E4BE7E9C6AEE}"/>
              </a:ext>
            </a:extLst>
          </p:cNvPr>
          <p:cNvSpPr>
            <a:spLocks noGrp="1"/>
          </p:cNvSpPr>
          <p:nvPr>
            <p:ph type="dt" sz="half" idx="10"/>
          </p:nvPr>
        </p:nvSpPr>
        <p:spPr/>
        <p:txBody>
          <a:bodyPr/>
          <a:lstStyle/>
          <a:p>
            <a:fld id="{E671BE77-70B4-4456-B9F3-55631E1827AA}" type="datetimeFigureOut">
              <a:rPr lang="en-GB" smtClean="0"/>
              <a:t>07/03/2021</a:t>
            </a:fld>
            <a:endParaRPr lang="en-GB"/>
          </a:p>
        </p:txBody>
      </p:sp>
      <p:sp>
        <p:nvSpPr>
          <p:cNvPr id="5" name="Footer Placeholder 4">
            <a:extLst>
              <a:ext uri="{FF2B5EF4-FFF2-40B4-BE49-F238E27FC236}">
                <a16:creationId xmlns:a16="http://schemas.microsoft.com/office/drawing/2014/main" id="{24A20DF5-EBC5-4F00-A88E-11855CD6D2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534FD3-A92F-4CB5-AB5F-6D9D954710BD}"/>
              </a:ext>
            </a:extLst>
          </p:cNvPr>
          <p:cNvSpPr>
            <a:spLocks noGrp="1"/>
          </p:cNvSpPr>
          <p:nvPr>
            <p:ph type="sldNum" sz="quarter" idx="12"/>
          </p:nvPr>
        </p:nvSpPr>
        <p:spPr/>
        <p:txBody>
          <a:bodyPr/>
          <a:lstStyle/>
          <a:p>
            <a:fld id="{4912D6E6-4988-476C-82F7-1F9A1D642BC3}" type="slidenum">
              <a:rPr lang="en-GB" smtClean="0"/>
              <a:t>‹#›</a:t>
            </a:fld>
            <a:endParaRPr lang="en-GB"/>
          </a:p>
        </p:txBody>
      </p:sp>
    </p:spTree>
    <p:extLst>
      <p:ext uri="{BB962C8B-B14F-4D97-AF65-F5344CB8AC3E}">
        <p14:creationId xmlns:p14="http://schemas.microsoft.com/office/powerpoint/2010/main" val="336079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BAC8-AE66-46A7-B258-B8F7CE1E18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BBF133-E5CC-496E-9CD5-CA39968A9E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B1359E9-A705-40D6-8884-63FE427F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918D093-C8E7-4612-8DBE-CC7539231261}"/>
              </a:ext>
            </a:extLst>
          </p:cNvPr>
          <p:cNvSpPr>
            <a:spLocks noGrp="1"/>
          </p:cNvSpPr>
          <p:nvPr>
            <p:ph type="dt" sz="half" idx="10"/>
          </p:nvPr>
        </p:nvSpPr>
        <p:spPr/>
        <p:txBody>
          <a:bodyPr/>
          <a:lstStyle/>
          <a:p>
            <a:fld id="{E671BE77-70B4-4456-B9F3-55631E1827AA}" type="datetimeFigureOut">
              <a:rPr lang="en-GB" smtClean="0"/>
              <a:t>07/03/2021</a:t>
            </a:fld>
            <a:endParaRPr lang="en-GB"/>
          </a:p>
        </p:txBody>
      </p:sp>
      <p:sp>
        <p:nvSpPr>
          <p:cNvPr id="6" name="Footer Placeholder 5">
            <a:extLst>
              <a:ext uri="{FF2B5EF4-FFF2-40B4-BE49-F238E27FC236}">
                <a16:creationId xmlns:a16="http://schemas.microsoft.com/office/drawing/2014/main" id="{E01580F6-AAD4-4D68-B4F1-885CB11AAD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D913C8-5A4D-46D6-95F1-37BE14B1088C}"/>
              </a:ext>
            </a:extLst>
          </p:cNvPr>
          <p:cNvSpPr>
            <a:spLocks noGrp="1"/>
          </p:cNvSpPr>
          <p:nvPr>
            <p:ph type="sldNum" sz="quarter" idx="12"/>
          </p:nvPr>
        </p:nvSpPr>
        <p:spPr/>
        <p:txBody>
          <a:bodyPr/>
          <a:lstStyle/>
          <a:p>
            <a:fld id="{4912D6E6-4988-476C-82F7-1F9A1D642BC3}" type="slidenum">
              <a:rPr lang="en-GB" smtClean="0"/>
              <a:t>‹#›</a:t>
            </a:fld>
            <a:endParaRPr lang="en-GB"/>
          </a:p>
        </p:txBody>
      </p:sp>
    </p:spTree>
    <p:extLst>
      <p:ext uri="{BB962C8B-B14F-4D97-AF65-F5344CB8AC3E}">
        <p14:creationId xmlns:p14="http://schemas.microsoft.com/office/powerpoint/2010/main" val="179469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B405-1009-47B7-B5F0-79174154D5A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D7467A-BBAE-471D-A589-D79F78CBC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B080C7-3F03-43DE-9AA1-C2749CE63C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A2C5D31-64D9-4AD6-B1CE-AA666C8B4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DCBFAF-4112-4B29-9AD5-0AE851EE30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65D39CB-39EB-4FE1-9F18-8D1EB2421CEC}"/>
              </a:ext>
            </a:extLst>
          </p:cNvPr>
          <p:cNvSpPr>
            <a:spLocks noGrp="1"/>
          </p:cNvSpPr>
          <p:nvPr>
            <p:ph type="dt" sz="half" idx="10"/>
          </p:nvPr>
        </p:nvSpPr>
        <p:spPr/>
        <p:txBody>
          <a:bodyPr/>
          <a:lstStyle/>
          <a:p>
            <a:fld id="{E671BE77-70B4-4456-B9F3-55631E1827AA}" type="datetimeFigureOut">
              <a:rPr lang="en-GB" smtClean="0"/>
              <a:t>07/03/2021</a:t>
            </a:fld>
            <a:endParaRPr lang="en-GB"/>
          </a:p>
        </p:txBody>
      </p:sp>
      <p:sp>
        <p:nvSpPr>
          <p:cNvPr id="8" name="Footer Placeholder 7">
            <a:extLst>
              <a:ext uri="{FF2B5EF4-FFF2-40B4-BE49-F238E27FC236}">
                <a16:creationId xmlns:a16="http://schemas.microsoft.com/office/drawing/2014/main" id="{800270E3-B27F-40B5-BAC7-EA3F7F1F2C7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4F9DDD-5523-49B4-973D-C4E277E8DD80}"/>
              </a:ext>
            </a:extLst>
          </p:cNvPr>
          <p:cNvSpPr>
            <a:spLocks noGrp="1"/>
          </p:cNvSpPr>
          <p:nvPr>
            <p:ph type="sldNum" sz="quarter" idx="12"/>
          </p:nvPr>
        </p:nvSpPr>
        <p:spPr/>
        <p:txBody>
          <a:bodyPr/>
          <a:lstStyle/>
          <a:p>
            <a:fld id="{4912D6E6-4988-476C-82F7-1F9A1D642BC3}" type="slidenum">
              <a:rPr lang="en-GB" smtClean="0"/>
              <a:t>‹#›</a:t>
            </a:fld>
            <a:endParaRPr lang="en-GB"/>
          </a:p>
        </p:txBody>
      </p:sp>
    </p:spTree>
    <p:extLst>
      <p:ext uri="{BB962C8B-B14F-4D97-AF65-F5344CB8AC3E}">
        <p14:creationId xmlns:p14="http://schemas.microsoft.com/office/powerpoint/2010/main" val="79741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75CA-DC5E-48DD-800E-469CBC2E013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E19899B-D55E-4545-AF0A-86A2D0DC34C7}"/>
              </a:ext>
            </a:extLst>
          </p:cNvPr>
          <p:cNvSpPr>
            <a:spLocks noGrp="1"/>
          </p:cNvSpPr>
          <p:nvPr>
            <p:ph type="dt" sz="half" idx="10"/>
          </p:nvPr>
        </p:nvSpPr>
        <p:spPr/>
        <p:txBody>
          <a:bodyPr/>
          <a:lstStyle/>
          <a:p>
            <a:fld id="{E671BE77-70B4-4456-B9F3-55631E1827AA}" type="datetimeFigureOut">
              <a:rPr lang="en-GB" smtClean="0"/>
              <a:t>07/03/2021</a:t>
            </a:fld>
            <a:endParaRPr lang="en-GB"/>
          </a:p>
        </p:txBody>
      </p:sp>
      <p:sp>
        <p:nvSpPr>
          <p:cNvPr id="4" name="Footer Placeholder 3">
            <a:extLst>
              <a:ext uri="{FF2B5EF4-FFF2-40B4-BE49-F238E27FC236}">
                <a16:creationId xmlns:a16="http://schemas.microsoft.com/office/drawing/2014/main" id="{7B973A65-1140-4CDE-866E-A2618B0F5D5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42DB5E6-C386-4A87-A5C6-472EEB7FDE71}"/>
              </a:ext>
            </a:extLst>
          </p:cNvPr>
          <p:cNvSpPr>
            <a:spLocks noGrp="1"/>
          </p:cNvSpPr>
          <p:nvPr>
            <p:ph type="sldNum" sz="quarter" idx="12"/>
          </p:nvPr>
        </p:nvSpPr>
        <p:spPr/>
        <p:txBody>
          <a:bodyPr/>
          <a:lstStyle/>
          <a:p>
            <a:fld id="{4912D6E6-4988-476C-82F7-1F9A1D642BC3}" type="slidenum">
              <a:rPr lang="en-GB" smtClean="0"/>
              <a:t>‹#›</a:t>
            </a:fld>
            <a:endParaRPr lang="en-GB"/>
          </a:p>
        </p:txBody>
      </p:sp>
    </p:spTree>
    <p:extLst>
      <p:ext uri="{BB962C8B-B14F-4D97-AF65-F5344CB8AC3E}">
        <p14:creationId xmlns:p14="http://schemas.microsoft.com/office/powerpoint/2010/main" val="120690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4FDB69-6585-48C4-978D-0399F04DAD45}"/>
              </a:ext>
            </a:extLst>
          </p:cNvPr>
          <p:cNvSpPr>
            <a:spLocks noGrp="1"/>
          </p:cNvSpPr>
          <p:nvPr>
            <p:ph type="dt" sz="half" idx="10"/>
          </p:nvPr>
        </p:nvSpPr>
        <p:spPr/>
        <p:txBody>
          <a:bodyPr/>
          <a:lstStyle/>
          <a:p>
            <a:fld id="{E671BE77-70B4-4456-B9F3-55631E1827AA}" type="datetimeFigureOut">
              <a:rPr lang="en-GB" smtClean="0"/>
              <a:t>07/03/2021</a:t>
            </a:fld>
            <a:endParaRPr lang="en-GB"/>
          </a:p>
        </p:txBody>
      </p:sp>
      <p:sp>
        <p:nvSpPr>
          <p:cNvPr id="3" name="Footer Placeholder 2">
            <a:extLst>
              <a:ext uri="{FF2B5EF4-FFF2-40B4-BE49-F238E27FC236}">
                <a16:creationId xmlns:a16="http://schemas.microsoft.com/office/drawing/2014/main" id="{3E60B682-EC0E-4FB1-967A-5E22D59A82A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AD87060-EEA4-48E7-8C24-8740A3251553}"/>
              </a:ext>
            </a:extLst>
          </p:cNvPr>
          <p:cNvSpPr>
            <a:spLocks noGrp="1"/>
          </p:cNvSpPr>
          <p:nvPr>
            <p:ph type="sldNum" sz="quarter" idx="12"/>
          </p:nvPr>
        </p:nvSpPr>
        <p:spPr/>
        <p:txBody>
          <a:bodyPr/>
          <a:lstStyle/>
          <a:p>
            <a:fld id="{4912D6E6-4988-476C-82F7-1F9A1D642BC3}" type="slidenum">
              <a:rPr lang="en-GB" smtClean="0"/>
              <a:t>‹#›</a:t>
            </a:fld>
            <a:endParaRPr lang="en-GB"/>
          </a:p>
        </p:txBody>
      </p:sp>
    </p:spTree>
    <p:extLst>
      <p:ext uri="{BB962C8B-B14F-4D97-AF65-F5344CB8AC3E}">
        <p14:creationId xmlns:p14="http://schemas.microsoft.com/office/powerpoint/2010/main" val="114495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EC27-6B95-4742-A56A-477AAC644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5926F81-10D4-4650-A49F-DEDE81469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15C6C1A-A511-4CF3-AD26-5D0E38883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8C72D-CD84-4318-AEAF-DE0A28712D3B}"/>
              </a:ext>
            </a:extLst>
          </p:cNvPr>
          <p:cNvSpPr>
            <a:spLocks noGrp="1"/>
          </p:cNvSpPr>
          <p:nvPr>
            <p:ph type="dt" sz="half" idx="10"/>
          </p:nvPr>
        </p:nvSpPr>
        <p:spPr/>
        <p:txBody>
          <a:bodyPr/>
          <a:lstStyle/>
          <a:p>
            <a:fld id="{E671BE77-70B4-4456-B9F3-55631E1827AA}" type="datetimeFigureOut">
              <a:rPr lang="en-GB" smtClean="0"/>
              <a:t>07/03/2021</a:t>
            </a:fld>
            <a:endParaRPr lang="en-GB"/>
          </a:p>
        </p:txBody>
      </p:sp>
      <p:sp>
        <p:nvSpPr>
          <p:cNvPr id="6" name="Footer Placeholder 5">
            <a:extLst>
              <a:ext uri="{FF2B5EF4-FFF2-40B4-BE49-F238E27FC236}">
                <a16:creationId xmlns:a16="http://schemas.microsoft.com/office/drawing/2014/main" id="{CCB513EF-659B-4A35-963E-F5ABA16BDB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E1272F-3FD4-4486-B613-10AE8A91A744}"/>
              </a:ext>
            </a:extLst>
          </p:cNvPr>
          <p:cNvSpPr>
            <a:spLocks noGrp="1"/>
          </p:cNvSpPr>
          <p:nvPr>
            <p:ph type="sldNum" sz="quarter" idx="12"/>
          </p:nvPr>
        </p:nvSpPr>
        <p:spPr/>
        <p:txBody>
          <a:bodyPr/>
          <a:lstStyle/>
          <a:p>
            <a:fld id="{4912D6E6-4988-476C-82F7-1F9A1D642BC3}" type="slidenum">
              <a:rPr lang="en-GB" smtClean="0"/>
              <a:t>‹#›</a:t>
            </a:fld>
            <a:endParaRPr lang="en-GB"/>
          </a:p>
        </p:txBody>
      </p:sp>
    </p:spTree>
    <p:extLst>
      <p:ext uri="{BB962C8B-B14F-4D97-AF65-F5344CB8AC3E}">
        <p14:creationId xmlns:p14="http://schemas.microsoft.com/office/powerpoint/2010/main" val="183406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A06A-2238-4B78-83B4-198B118DD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4CF7788-7D67-4108-9D50-36BCEDEE0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9140F2-54BE-497F-8B54-E150A13FD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0832F-B6D1-4711-8A83-C1B7F1E32094}"/>
              </a:ext>
            </a:extLst>
          </p:cNvPr>
          <p:cNvSpPr>
            <a:spLocks noGrp="1"/>
          </p:cNvSpPr>
          <p:nvPr>
            <p:ph type="dt" sz="half" idx="10"/>
          </p:nvPr>
        </p:nvSpPr>
        <p:spPr/>
        <p:txBody>
          <a:bodyPr/>
          <a:lstStyle/>
          <a:p>
            <a:fld id="{E671BE77-70B4-4456-B9F3-55631E1827AA}" type="datetimeFigureOut">
              <a:rPr lang="en-GB" smtClean="0"/>
              <a:t>07/03/2021</a:t>
            </a:fld>
            <a:endParaRPr lang="en-GB"/>
          </a:p>
        </p:txBody>
      </p:sp>
      <p:sp>
        <p:nvSpPr>
          <p:cNvPr id="6" name="Footer Placeholder 5">
            <a:extLst>
              <a:ext uri="{FF2B5EF4-FFF2-40B4-BE49-F238E27FC236}">
                <a16:creationId xmlns:a16="http://schemas.microsoft.com/office/drawing/2014/main" id="{FC420445-7E8D-4AB4-B230-F73415B72C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F0FCDB-E726-4EFE-BE89-8662B35A5307}"/>
              </a:ext>
            </a:extLst>
          </p:cNvPr>
          <p:cNvSpPr>
            <a:spLocks noGrp="1"/>
          </p:cNvSpPr>
          <p:nvPr>
            <p:ph type="sldNum" sz="quarter" idx="12"/>
          </p:nvPr>
        </p:nvSpPr>
        <p:spPr/>
        <p:txBody>
          <a:bodyPr/>
          <a:lstStyle/>
          <a:p>
            <a:fld id="{4912D6E6-4988-476C-82F7-1F9A1D642BC3}" type="slidenum">
              <a:rPr lang="en-GB" smtClean="0"/>
              <a:t>‹#›</a:t>
            </a:fld>
            <a:endParaRPr lang="en-GB"/>
          </a:p>
        </p:txBody>
      </p:sp>
    </p:spTree>
    <p:extLst>
      <p:ext uri="{BB962C8B-B14F-4D97-AF65-F5344CB8AC3E}">
        <p14:creationId xmlns:p14="http://schemas.microsoft.com/office/powerpoint/2010/main" val="78807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D9B203-C104-4493-BDBE-7B183026D3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55A24A-7E5D-4058-A386-C7793C521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353356-A76F-48A9-B985-344A52AA1B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BE77-70B4-4456-B9F3-55631E1827AA}" type="datetimeFigureOut">
              <a:rPr lang="en-GB" smtClean="0"/>
              <a:t>07/03/2021</a:t>
            </a:fld>
            <a:endParaRPr lang="en-GB"/>
          </a:p>
        </p:txBody>
      </p:sp>
      <p:sp>
        <p:nvSpPr>
          <p:cNvPr id="5" name="Footer Placeholder 4">
            <a:extLst>
              <a:ext uri="{FF2B5EF4-FFF2-40B4-BE49-F238E27FC236}">
                <a16:creationId xmlns:a16="http://schemas.microsoft.com/office/drawing/2014/main" id="{7C1792CB-7548-493C-A6A4-0E63CC57A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DC87E48-F0D7-4D8E-B110-B9B66A1E50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2D6E6-4988-476C-82F7-1F9A1D642BC3}" type="slidenum">
              <a:rPr lang="en-GB" smtClean="0"/>
              <a:t>‹#›</a:t>
            </a:fld>
            <a:endParaRPr lang="en-GB"/>
          </a:p>
        </p:txBody>
      </p:sp>
    </p:spTree>
    <p:extLst>
      <p:ext uri="{BB962C8B-B14F-4D97-AF65-F5344CB8AC3E}">
        <p14:creationId xmlns:p14="http://schemas.microsoft.com/office/powerpoint/2010/main" val="4237213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5.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slide" Target="slide11.xml"/><Relationship Id="rId4" Type="http://schemas.openxmlformats.org/officeDocument/2006/relationships/slide" Target="slide16.xml"/></Relationships>
</file>

<file path=ppt/slides/_rels/slide18.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slide" Target="slide11.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21.xml"/><Relationship Id="rId5" Type="http://schemas.openxmlformats.org/officeDocument/2006/relationships/slide" Target="slide6.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2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2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slide" Target="slide21.xml"/><Relationship Id="rId4" Type="http://schemas.openxmlformats.org/officeDocument/2006/relationships/slide" Target="slide11.xml"/></Relationships>
</file>

<file path=ppt/slides/_rels/slide2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28.xml"/></Relationships>
</file>

<file path=ppt/slides/_rels/slide2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30.xml"/></Relationships>
</file>

<file path=ppt/slides/_rels/slide2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slide" Target="slide33.xml"/><Relationship Id="rId4" Type="http://schemas.openxmlformats.org/officeDocument/2006/relationships/slide" Target="slide31.xml"/></Relationships>
</file>

<file path=ppt/slides/_rels/slide2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2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28.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2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3.xml"/><Relationship Id="rId7" Type="http://schemas.openxmlformats.org/officeDocument/2006/relationships/slide" Target="slide1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26.xml"/><Relationship Id="rId5" Type="http://schemas.openxmlformats.org/officeDocument/2006/relationships/slide" Target="slide24.xml"/><Relationship Id="rId4" Type="http://schemas.openxmlformats.org/officeDocument/2006/relationships/slide" Target="slide25.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3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3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3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9.xml"/></Relationships>
</file>

<file path=ppt/slides/_rels/slide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20.xml"/><Relationship Id="rId5" Type="http://schemas.openxmlformats.org/officeDocument/2006/relationships/slide" Target="slide10.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1BE3FA7-0D70-4431-814F-D8C40576E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Action Button: Blank 6">
            <a:hlinkClick r:id="" action="ppaction://noaction" highlightClick="1"/>
            <a:extLst>
              <a:ext uri="{FF2B5EF4-FFF2-40B4-BE49-F238E27FC236}">
                <a16:creationId xmlns:a16="http://schemas.microsoft.com/office/drawing/2014/main" id="{1AEDE511-86FB-4204-8C2B-09FF350FECF0}"/>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8" name="Picture 4">
            <a:extLst>
              <a:ext uri="{FF2B5EF4-FFF2-40B4-BE49-F238E27FC236}">
                <a16:creationId xmlns:a16="http://schemas.microsoft.com/office/drawing/2014/main" id="{CD57270B-0EB4-48F1-A09E-88CA65BE5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694"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CAD37E2-97B1-494D-A895-87773BC0AA9E}"/>
              </a:ext>
            </a:extLst>
          </p:cNvPr>
          <p:cNvSpPr txBox="1"/>
          <p:nvPr/>
        </p:nvSpPr>
        <p:spPr>
          <a:xfrm>
            <a:off x="5957581" y="566295"/>
            <a:ext cx="3358393" cy="1815882"/>
          </a:xfrm>
          <a:prstGeom prst="rect">
            <a:avLst/>
          </a:prstGeom>
          <a:noFill/>
        </p:spPr>
        <p:txBody>
          <a:bodyPr wrap="square" rtlCol="0">
            <a:spAutoFit/>
          </a:bodyPr>
          <a:lstStyle/>
          <a:p>
            <a:r>
              <a:rPr lang="en-GB" sz="2800" dirty="0">
                <a:latin typeface="Berlin Sans FB" panose="020E0602020502020306" pitchFamily="34" charset="0"/>
              </a:rPr>
              <a:t>Quack! Tell me more about the problem by selecting a button below:</a:t>
            </a:r>
          </a:p>
        </p:txBody>
      </p:sp>
      <p:sp>
        <p:nvSpPr>
          <p:cNvPr id="21" name="TextBox 20">
            <a:extLst>
              <a:ext uri="{FF2B5EF4-FFF2-40B4-BE49-F238E27FC236}">
                <a16:creationId xmlns:a16="http://schemas.microsoft.com/office/drawing/2014/main" id="{C8D58095-4B35-4505-A9BD-7D6B9D3764C9}"/>
              </a:ext>
            </a:extLst>
          </p:cNvPr>
          <p:cNvSpPr txBox="1"/>
          <p:nvPr/>
        </p:nvSpPr>
        <p:spPr>
          <a:xfrm>
            <a:off x="5957581" y="4475824"/>
            <a:ext cx="3199002" cy="461665"/>
          </a:xfrm>
          <a:prstGeom prst="rect">
            <a:avLst/>
          </a:prstGeom>
          <a:noFill/>
        </p:spPr>
        <p:txBody>
          <a:bodyPr wrap="square" rtlCol="0">
            <a:spAutoFit/>
          </a:bodyPr>
          <a:lstStyle/>
          <a:p>
            <a:r>
              <a:rPr lang="en-GB" sz="2400" u="sng" dirty="0">
                <a:solidFill>
                  <a:srgbClr val="0070C0"/>
                </a:solidFill>
                <a:latin typeface="Berlin Sans FB" panose="020E0602020502020306" pitchFamily="34" charset="0"/>
              </a:rPr>
              <a:t>View docs</a:t>
            </a:r>
          </a:p>
        </p:txBody>
      </p:sp>
      <p:sp>
        <p:nvSpPr>
          <p:cNvPr id="11" name="Action Button: Blank 10">
            <a:hlinkClick r:id="" action="ppaction://hlinkshowjump?jump=nextslide" highlightClick="1"/>
            <a:extLst>
              <a:ext uri="{FF2B5EF4-FFF2-40B4-BE49-F238E27FC236}">
                <a16:creationId xmlns:a16="http://schemas.microsoft.com/office/drawing/2014/main" id="{4E1E933F-F1E0-4561-9331-155FF0AA1547}"/>
              </a:ext>
            </a:extLst>
          </p:cNvPr>
          <p:cNvSpPr/>
          <p:nvPr/>
        </p:nvSpPr>
        <p:spPr>
          <a:xfrm>
            <a:off x="6041471" y="2382176"/>
            <a:ext cx="1428925" cy="1992683"/>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An error message is displayed</a:t>
            </a:r>
            <a:endParaRPr lang="en-GB" dirty="0">
              <a:solidFill>
                <a:schemeClr val="tx1"/>
              </a:solidFill>
              <a:latin typeface="Berlin Sans FB" panose="020E0602020502020306" pitchFamily="34" charset="0"/>
            </a:endParaRPr>
          </a:p>
        </p:txBody>
      </p:sp>
      <p:sp>
        <p:nvSpPr>
          <p:cNvPr id="23" name="Action Button: Blank 22">
            <a:hlinkClick r:id="rId3" action="ppaction://hlinksldjump" highlightClick="1"/>
            <a:extLst>
              <a:ext uri="{FF2B5EF4-FFF2-40B4-BE49-F238E27FC236}">
                <a16:creationId xmlns:a16="http://schemas.microsoft.com/office/drawing/2014/main" id="{039CD9D4-2E94-46E5-BF38-616350B0444C}"/>
              </a:ext>
            </a:extLst>
          </p:cNvPr>
          <p:cNvSpPr/>
          <p:nvPr/>
        </p:nvSpPr>
        <p:spPr>
          <a:xfrm>
            <a:off x="7727658" y="2359254"/>
            <a:ext cx="1428925" cy="1992683"/>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My code doesn’t do what I want it to</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4256305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958862" y="802823"/>
            <a:ext cx="3197720" cy="2123658"/>
          </a:xfrm>
          <a:prstGeom prst="rect">
            <a:avLst/>
          </a:prstGeom>
          <a:noFill/>
        </p:spPr>
        <p:txBody>
          <a:bodyPr wrap="square" rtlCol="0">
            <a:spAutoFit/>
          </a:bodyPr>
          <a:lstStyle/>
          <a:p>
            <a:r>
              <a:rPr lang="en-GB" sz="2200" dirty="0">
                <a:latin typeface="Berlin Sans FB" panose="020E0602020502020306" pitchFamily="34" charset="0"/>
              </a:rPr>
              <a:t>Your error message tells you that the </a:t>
            </a:r>
            <a:r>
              <a:rPr lang="en-GB" sz="2200" dirty="0" err="1">
                <a:latin typeface="Berlin Sans FB" panose="020E0602020502020306" pitchFamily="34" charset="0"/>
              </a:rPr>
              <a:t>SyntaxError</a:t>
            </a:r>
            <a:r>
              <a:rPr lang="en-GB" sz="2200" dirty="0">
                <a:latin typeface="Berlin Sans FB" panose="020E0602020502020306" pitchFamily="34" charset="0"/>
              </a:rPr>
              <a:t> is on line 9, so I’ve highlighted that line for you in the editor. Do you spot the mistake now?</a:t>
            </a:r>
          </a:p>
        </p:txBody>
      </p:sp>
      <p:sp>
        <p:nvSpPr>
          <p:cNvPr id="5" name="TextBox 4">
            <a:extLst>
              <a:ext uri="{FF2B5EF4-FFF2-40B4-BE49-F238E27FC236}">
                <a16:creationId xmlns:a16="http://schemas.microsoft.com/office/drawing/2014/main" id="{392EB8AA-6F47-4C91-91EC-D51D580A7E87}"/>
              </a:ext>
            </a:extLst>
          </p:cNvPr>
          <p:cNvSpPr txBox="1"/>
          <p:nvPr/>
        </p:nvSpPr>
        <p:spPr>
          <a:xfrm>
            <a:off x="5847127" y="4585734"/>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9" name="Action Button: Blank 8">
            <a:hlinkClick r:id="rId3" action="ppaction://hlinksldjump" highlightClick="1"/>
            <a:extLst>
              <a:ext uri="{FF2B5EF4-FFF2-40B4-BE49-F238E27FC236}">
                <a16:creationId xmlns:a16="http://schemas.microsoft.com/office/drawing/2014/main" id="{FC742ED8-4C5D-4D7E-A8E6-4A4210C1548D}"/>
              </a:ext>
            </a:extLst>
          </p:cNvPr>
          <p:cNvSpPr/>
          <p:nvPr/>
        </p:nvSpPr>
        <p:spPr>
          <a:xfrm>
            <a:off x="7387852" y="3429000"/>
            <a:ext cx="1585519" cy="1050635"/>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No, I still need help</a:t>
            </a:r>
            <a:endParaRPr lang="en-GB" dirty="0">
              <a:solidFill>
                <a:schemeClr val="tx1"/>
              </a:solidFill>
              <a:latin typeface="Berlin Sans FB" panose="020E0602020502020306" pitchFamily="34" charset="0"/>
            </a:endParaRPr>
          </a:p>
        </p:txBody>
      </p:sp>
      <p:sp>
        <p:nvSpPr>
          <p:cNvPr id="12" name="Action Button: Blank 11">
            <a:hlinkClick r:id="rId4" action="ppaction://hlinksldjump" highlightClick="1"/>
            <a:extLst>
              <a:ext uri="{FF2B5EF4-FFF2-40B4-BE49-F238E27FC236}">
                <a16:creationId xmlns:a16="http://schemas.microsoft.com/office/drawing/2014/main" id="{234CBC27-BD2F-4237-B2FA-7FD584280E91}"/>
              </a:ext>
            </a:extLst>
          </p:cNvPr>
          <p:cNvSpPr/>
          <p:nvPr/>
        </p:nvSpPr>
        <p:spPr>
          <a:xfrm>
            <a:off x="5847127" y="3436926"/>
            <a:ext cx="1351841" cy="892939"/>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Yes, thank you!</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47679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6096000" y="801697"/>
            <a:ext cx="3197720" cy="1107996"/>
          </a:xfrm>
          <a:prstGeom prst="rect">
            <a:avLst/>
          </a:prstGeom>
          <a:noFill/>
        </p:spPr>
        <p:txBody>
          <a:bodyPr wrap="square" rtlCol="0">
            <a:spAutoFit/>
          </a:bodyPr>
          <a:lstStyle/>
          <a:p>
            <a:r>
              <a:rPr lang="en-GB" sz="2200" dirty="0">
                <a:latin typeface="Berlin Sans FB" panose="020E0602020502020306" pitchFamily="34" charset="0"/>
              </a:rPr>
              <a:t>That’s alright. Are you following one of the </a:t>
            </a:r>
            <a:r>
              <a:rPr lang="en-GB" sz="2200" dirty="0" err="1">
                <a:latin typeface="Berlin Sans FB" panose="020E0602020502020306" pitchFamily="34" charset="0"/>
              </a:rPr>
              <a:t>MicroPython</a:t>
            </a:r>
            <a:r>
              <a:rPr lang="en-GB" sz="2200" dirty="0">
                <a:latin typeface="Berlin Sans FB" panose="020E0602020502020306" pitchFamily="34" charset="0"/>
              </a:rPr>
              <a:t> tutorials?</a:t>
            </a:r>
          </a:p>
        </p:txBody>
      </p:sp>
      <p:sp>
        <p:nvSpPr>
          <p:cNvPr id="5" name="TextBox 4">
            <a:extLst>
              <a:ext uri="{FF2B5EF4-FFF2-40B4-BE49-F238E27FC236}">
                <a16:creationId xmlns:a16="http://schemas.microsoft.com/office/drawing/2014/main" id="{392EB8AA-6F47-4C91-91EC-D51D580A7E87}"/>
              </a:ext>
            </a:extLst>
          </p:cNvPr>
          <p:cNvSpPr txBox="1"/>
          <p:nvPr/>
        </p:nvSpPr>
        <p:spPr>
          <a:xfrm>
            <a:off x="5847127" y="4585734"/>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9" name="Action Button: Blank 8">
            <a:hlinkClick r:id="rId3" action="ppaction://hlinksldjump" highlightClick="1"/>
            <a:extLst>
              <a:ext uri="{FF2B5EF4-FFF2-40B4-BE49-F238E27FC236}">
                <a16:creationId xmlns:a16="http://schemas.microsoft.com/office/drawing/2014/main" id="{FC742ED8-4C5D-4D7E-A8E6-4A4210C1548D}"/>
              </a:ext>
            </a:extLst>
          </p:cNvPr>
          <p:cNvSpPr/>
          <p:nvPr/>
        </p:nvSpPr>
        <p:spPr>
          <a:xfrm>
            <a:off x="7387852" y="3429000"/>
            <a:ext cx="1585519" cy="892939"/>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No I’m not</a:t>
            </a:r>
            <a:endParaRPr lang="en-GB" dirty="0">
              <a:solidFill>
                <a:schemeClr val="tx1"/>
              </a:solidFill>
              <a:latin typeface="Berlin Sans FB" panose="020E0602020502020306" pitchFamily="34" charset="0"/>
            </a:endParaRPr>
          </a:p>
        </p:txBody>
      </p:sp>
      <p:sp>
        <p:nvSpPr>
          <p:cNvPr id="12" name="Action Button: Blank 11">
            <a:hlinkClick r:id="rId4" action="ppaction://hlinksldjump" highlightClick="1"/>
            <a:extLst>
              <a:ext uri="{FF2B5EF4-FFF2-40B4-BE49-F238E27FC236}">
                <a16:creationId xmlns:a16="http://schemas.microsoft.com/office/drawing/2014/main" id="{234CBC27-BD2F-4237-B2FA-7FD584280E91}"/>
              </a:ext>
            </a:extLst>
          </p:cNvPr>
          <p:cNvSpPr/>
          <p:nvPr/>
        </p:nvSpPr>
        <p:spPr>
          <a:xfrm>
            <a:off x="5847127" y="3436926"/>
            <a:ext cx="1351841" cy="892939"/>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Yes I am</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1661778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5737" y="314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994400" y="543312"/>
            <a:ext cx="3197720" cy="769441"/>
          </a:xfrm>
          <a:prstGeom prst="rect">
            <a:avLst/>
          </a:prstGeom>
          <a:noFill/>
        </p:spPr>
        <p:txBody>
          <a:bodyPr wrap="square" rtlCol="0">
            <a:spAutoFit/>
          </a:bodyPr>
          <a:lstStyle/>
          <a:p>
            <a:r>
              <a:rPr lang="en-GB" sz="2200" dirty="0">
                <a:latin typeface="Berlin Sans FB" panose="020E0602020502020306" pitchFamily="34" charset="0"/>
              </a:rPr>
              <a:t>Which tutorial are you following?</a:t>
            </a:r>
          </a:p>
        </p:txBody>
      </p:sp>
      <p:sp>
        <p:nvSpPr>
          <p:cNvPr id="5" name="TextBox 4">
            <a:extLst>
              <a:ext uri="{FF2B5EF4-FFF2-40B4-BE49-F238E27FC236}">
                <a16:creationId xmlns:a16="http://schemas.microsoft.com/office/drawing/2014/main" id="{392EB8AA-6F47-4C91-91EC-D51D580A7E87}"/>
              </a:ext>
            </a:extLst>
          </p:cNvPr>
          <p:cNvSpPr txBox="1"/>
          <p:nvPr/>
        </p:nvSpPr>
        <p:spPr>
          <a:xfrm>
            <a:off x="5847127" y="4585734"/>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12" name="Action Button: Blank 11">
            <a:hlinkClick r:id="rId3" action="ppaction://hlinksldjump" highlightClick="1"/>
            <a:extLst>
              <a:ext uri="{FF2B5EF4-FFF2-40B4-BE49-F238E27FC236}">
                <a16:creationId xmlns:a16="http://schemas.microsoft.com/office/drawing/2014/main" id="{234CBC27-BD2F-4237-B2FA-7FD584280E91}"/>
              </a:ext>
            </a:extLst>
          </p:cNvPr>
          <p:cNvSpPr/>
          <p:nvPr/>
        </p:nvSpPr>
        <p:spPr>
          <a:xfrm>
            <a:off x="7671042" y="1312753"/>
            <a:ext cx="1570562" cy="497619"/>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Hello, World!</a:t>
            </a:r>
            <a:endParaRPr lang="en-GB" dirty="0">
              <a:solidFill>
                <a:schemeClr val="tx1"/>
              </a:solidFill>
              <a:latin typeface="Berlin Sans FB" panose="020E0602020502020306" pitchFamily="34" charset="0"/>
            </a:endParaRPr>
          </a:p>
        </p:txBody>
      </p:sp>
      <p:sp>
        <p:nvSpPr>
          <p:cNvPr id="8" name="Action Button: Blank 7">
            <a:hlinkClick r:id="rId4" action="ppaction://hlinksldjump" highlightClick="1"/>
            <a:extLst>
              <a:ext uri="{FF2B5EF4-FFF2-40B4-BE49-F238E27FC236}">
                <a16:creationId xmlns:a16="http://schemas.microsoft.com/office/drawing/2014/main" id="{9A807A2F-54BE-4CE5-842A-2B8BE6FFB3C7}"/>
              </a:ext>
            </a:extLst>
          </p:cNvPr>
          <p:cNvSpPr/>
          <p:nvPr/>
        </p:nvSpPr>
        <p:spPr>
          <a:xfrm>
            <a:off x="5905586" y="1960346"/>
            <a:ext cx="1047041" cy="385154"/>
          </a:xfrm>
          <a:prstGeom prst="actionButtonBlank">
            <a:avLst/>
          </a:prstGeom>
          <a:solidFill>
            <a:srgbClr val="CC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Images</a:t>
            </a:r>
            <a:endParaRPr lang="en-GB" dirty="0">
              <a:solidFill>
                <a:schemeClr val="tx1"/>
              </a:solidFill>
              <a:latin typeface="Berlin Sans FB" panose="020E0602020502020306" pitchFamily="34" charset="0"/>
            </a:endParaRPr>
          </a:p>
        </p:txBody>
      </p:sp>
      <p:sp>
        <p:nvSpPr>
          <p:cNvPr id="10" name="Action Button: Blank 9">
            <a:hlinkClick r:id="rId3" action="ppaction://hlinksldjump" highlightClick="1"/>
            <a:extLst>
              <a:ext uri="{FF2B5EF4-FFF2-40B4-BE49-F238E27FC236}">
                <a16:creationId xmlns:a16="http://schemas.microsoft.com/office/drawing/2014/main" id="{05BAA2F4-808D-49F1-A653-EFCA13F79808}"/>
              </a:ext>
            </a:extLst>
          </p:cNvPr>
          <p:cNvSpPr/>
          <p:nvPr/>
        </p:nvSpPr>
        <p:spPr>
          <a:xfrm>
            <a:off x="7069739" y="1920626"/>
            <a:ext cx="1047041" cy="455101"/>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Buttons</a:t>
            </a:r>
            <a:endParaRPr lang="en-GB" dirty="0">
              <a:solidFill>
                <a:schemeClr val="tx1"/>
              </a:solidFill>
              <a:latin typeface="Berlin Sans FB" panose="020E0602020502020306" pitchFamily="34" charset="0"/>
            </a:endParaRPr>
          </a:p>
        </p:txBody>
      </p:sp>
      <p:sp>
        <p:nvSpPr>
          <p:cNvPr id="11" name="Action Button: Blank 10">
            <a:hlinkClick r:id="rId3" action="ppaction://hlinksldjump" highlightClick="1"/>
            <a:extLst>
              <a:ext uri="{FF2B5EF4-FFF2-40B4-BE49-F238E27FC236}">
                <a16:creationId xmlns:a16="http://schemas.microsoft.com/office/drawing/2014/main" id="{51AE9A75-3568-4B2B-BFCE-98DE6A994531}"/>
              </a:ext>
            </a:extLst>
          </p:cNvPr>
          <p:cNvSpPr/>
          <p:nvPr/>
        </p:nvSpPr>
        <p:spPr>
          <a:xfrm>
            <a:off x="8255161" y="1920626"/>
            <a:ext cx="1031487" cy="1038823"/>
          </a:xfrm>
          <a:prstGeom prst="actionButtonBlank">
            <a:avLst/>
          </a:prstGeom>
          <a:solidFill>
            <a:srgbClr val="CCFF33"/>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Input/ Output Pins</a:t>
            </a:r>
            <a:endParaRPr lang="en-GB" dirty="0">
              <a:solidFill>
                <a:schemeClr val="tx1"/>
              </a:solidFill>
              <a:latin typeface="Berlin Sans FB" panose="020E0602020502020306" pitchFamily="34" charset="0"/>
            </a:endParaRPr>
          </a:p>
        </p:txBody>
      </p:sp>
      <p:sp>
        <p:nvSpPr>
          <p:cNvPr id="13" name="Action Button: Blank 12">
            <a:hlinkClick r:id="rId3" action="ppaction://hlinksldjump" highlightClick="1"/>
            <a:extLst>
              <a:ext uri="{FF2B5EF4-FFF2-40B4-BE49-F238E27FC236}">
                <a16:creationId xmlns:a16="http://schemas.microsoft.com/office/drawing/2014/main" id="{D64C5B72-24CF-4A21-AA04-097568B28513}"/>
              </a:ext>
            </a:extLst>
          </p:cNvPr>
          <p:cNvSpPr/>
          <p:nvPr/>
        </p:nvSpPr>
        <p:spPr>
          <a:xfrm>
            <a:off x="5883899" y="2480449"/>
            <a:ext cx="876814" cy="455101"/>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Music</a:t>
            </a:r>
            <a:endParaRPr lang="en-GB" dirty="0">
              <a:solidFill>
                <a:schemeClr val="tx1"/>
              </a:solidFill>
              <a:latin typeface="Berlin Sans FB" panose="020E0602020502020306" pitchFamily="34" charset="0"/>
            </a:endParaRPr>
          </a:p>
        </p:txBody>
      </p:sp>
      <p:sp>
        <p:nvSpPr>
          <p:cNvPr id="14" name="Action Button: Blank 13">
            <a:hlinkClick r:id="rId3" action="ppaction://hlinksldjump" highlightClick="1"/>
            <a:extLst>
              <a:ext uri="{FF2B5EF4-FFF2-40B4-BE49-F238E27FC236}">
                <a16:creationId xmlns:a16="http://schemas.microsoft.com/office/drawing/2014/main" id="{7B049A99-BB35-4C91-9D39-29182A3C5FC1}"/>
              </a:ext>
            </a:extLst>
          </p:cNvPr>
          <p:cNvSpPr/>
          <p:nvPr/>
        </p:nvSpPr>
        <p:spPr>
          <a:xfrm>
            <a:off x="6913926" y="2481838"/>
            <a:ext cx="1199442" cy="457200"/>
          </a:xfrm>
          <a:prstGeom prst="actionButtonBlank">
            <a:avLst/>
          </a:prstGeom>
          <a:solidFill>
            <a:schemeClr val="accent2">
              <a:lumMod val="60000"/>
              <a:lumOff val="4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Random</a:t>
            </a:r>
            <a:endParaRPr lang="en-GB" dirty="0">
              <a:solidFill>
                <a:schemeClr val="tx1"/>
              </a:solidFill>
              <a:latin typeface="Berlin Sans FB" panose="020E0602020502020306" pitchFamily="34" charset="0"/>
            </a:endParaRPr>
          </a:p>
        </p:txBody>
      </p:sp>
      <p:sp>
        <p:nvSpPr>
          <p:cNvPr id="15" name="Action Button: Blank 14">
            <a:hlinkClick r:id="rId3" action="ppaction://hlinksldjump" highlightClick="1"/>
            <a:extLst>
              <a:ext uri="{FF2B5EF4-FFF2-40B4-BE49-F238E27FC236}">
                <a16:creationId xmlns:a16="http://schemas.microsoft.com/office/drawing/2014/main" id="{61E67C4C-B14A-4262-B5D2-269A60DA5853}"/>
              </a:ext>
            </a:extLst>
          </p:cNvPr>
          <p:cNvSpPr/>
          <p:nvPr/>
        </p:nvSpPr>
        <p:spPr>
          <a:xfrm>
            <a:off x="5852802" y="3052610"/>
            <a:ext cx="1351841" cy="476882"/>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Movement</a:t>
            </a:r>
            <a:endParaRPr lang="en-GB" dirty="0">
              <a:solidFill>
                <a:schemeClr val="tx1"/>
              </a:solidFill>
              <a:latin typeface="Berlin Sans FB" panose="020E0602020502020306" pitchFamily="34" charset="0"/>
            </a:endParaRPr>
          </a:p>
        </p:txBody>
      </p:sp>
      <p:sp>
        <p:nvSpPr>
          <p:cNvPr id="16" name="Action Button: Blank 15">
            <a:hlinkClick r:id="rId3" action="ppaction://hlinksldjump" highlightClick="1"/>
            <a:extLst>
              <a:ext uri="{FF2B5EF4-FFF2-40B4-BE49-F238E27FC236}">
                <a16:creationId xmlns:a16="http://schemas.microsoft.com/office/drawing/2014/main" id="{F8D9E13E-2045-40C6-AE40-2830154776E5}"/>
              </a:ext>
            </a:extLst>
          </p:cNvPr>
          <p:cNvSpPr/>
          <p:nvPr/>
        </p:nvSpPr>
        <p:spPr>
          <a:xfrm>
            <a:off x="7176632" y="3039514"/>
            <a:ext cx="1199442" cy="503074"/>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Gestures</a:t>
            </a:r>
            <a:endParaRPr lang="en-GB" dirty="0">
              <a:solidFill>
                <a:schemeClr val="tx1"/>
              </a:solidFill>
              <a:latin typeface="Berlin Sans FB" panose="020E0602020502020306" pitchFamily="34" charset="0"/>
            </a:endParaRPr>
          </a:p>
        </p:txBody>
      </p:sp>
      <p:sp>
        <p:nvSpPr>
          <p:cNvPr id="17" name="Action Button: Blank 16">
            <a:hlinkClick r:id="rId3" action="ppaction://hlinksldjump" highlightClick="1"/>
            <a:extLst>
              <a:ext uri="{FF2B5EF4-FFF2-40B4-BE49-F238E27FC236}">
                <a16:creationId xmlns:a16="http://schemas.microsoft.com/office/drawing/2014/main" id="{B3D80589-C657-442F-B976-4813E7917082}"/>
              </a:ext>
            </a:extLst>
          </p:cNvPr>
          <p:cNvSpPr/>
          <p:nvPr/>
        </p:nvSpPr>
        <p:spPr>
          <a:xfrm>
            <a:off x="5890353" y="3631836"/>
            <a:ext cx="1199441" cy="357938"/>
          </a:xfrm>
          <a:prstGeom prst="actionButtonBlank">
            <a:avLst/>
          </a:prstGeom>
          <a:solidFill>
            <a:schemeClr val="accent2">
              <a:lumMod val="60000"/>
              <a:lumOff val="4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Direction</a:t>
            </a:r>
            <a:endParaRPr lang="en-GB" dirty="0">
              <a:solidFill>
                <a:schemeClr val="tx1"/>
              </a:solidFill>
              <a:latin typeface="Berlin Sans FB" panose="020E0602020502020306" pitchFamily="34" charset="0"/>
            </a:endParaRPr>
          </a:p>
        </p:txBody>
      </p:sp>
      <p:sp>
        <p:nvSpPr>
          <p:cNvPr id="18" name="Action Button: Blank 17">
            <a:hlinkClick r:id="rId3" action="ppaction://hlinksldjump" highlightClick="1"/>
            <a:extLst>
              <a:ext uri="{FF2B5EF4-FFF2-40B4-BE49-F238E27FC236}">
                <a16:creationId xmlns:a16="http://schemas.microsoft.com/office/drawing/2014/main" id="{75851E66-5EA9-46D4-A01B-4AC1A3A2359D}"/>
              </a:ext>
            </a:extLst>
          </p:cNvPr>
          <p:cNvSpPr/>
          <p:nvPr/>
        </p:nvSpPr>
        <p:spPr>
          <a:xfrm>
            <a:off x="7204643" y="3632643"/>
            <a:ext cx="1047041" cy="357938"/>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Storage</a:t>
            </a:r>
            <a:endParaRPr lang="en-GB" dirty="0">
              <a:solidFill>
                <a:schemeClr val="tx1"/>
              </a:solidFill>
              <a:latin typeface="Berlin Sans FB" panose="020E0602020502020306" pitchFamily="34" charset="0"/>
            </a:endParaRPr>
          </a:p>
        </p:txBody>
      </p:sp>
      <p:sp>
        <p:nvSpPr>
          <p:cNvPr id="19" name="Action Button: Blank 18">
            <a:hlinkClick r:id="rId3" action="ppaction://hlinksldjump" highlightClick="1"/>
            <a:extLst>
              <a:ext uri="{FF2B5EF4-FFF2-40B4-BE49-F238E27FC236}">
                <a16:creationId xmlns:a16="http://schemas.microsoft.com/office/drawing/2014/main" id="{79C2B887-052F-4B23-99E0-AB6029BF0DD2}"/>
              </a:ext>
            </a:extLst>
          </p:cNvPr>
          <p:cNvSpPr/>
          <p:nvPr/>
        </p:nvSpPr>
        <p:spPr>
          <a:xfrm>
            <a:off x="8456323" y="3118527"/>
            <a:ext cx="945196" cy="375192"/>
          </a:xfrm>
          <a:prstGeom prst="actionButtonBlank">
            <a:avLst/>
          </a:prstGeom>
          <a:solidFill>
            <a:srgbClr val="CC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Speech</a:t>
            </a:r>
            <a:endParaRPr lang="en-GB" dirty="0">
              <a:solidFill>
                <a:schemeClr val="tx1"/>
              </a:solidFill>
              <a:latin typeface="Berlin Sans FB" panose="020E0602020502020306" pitchFamily="34" charset="0"/>
            </a:endParaRPr>
          </a:p>
        </p:txBody>
      </p:sp>
      <p:sp>
        <p:nvSpPr>
          <p:cNvPr id="20" name="Action Button: Blank 19">
            <a:hlinkClick r:id="rId3" action="ppaction://hlinksldjump" highlightClick="1"/>
            <a:extLst>
              <a:ext uri="{FF2B5EF4-FFF2-40B4-BE49-F238E27FC236}">
                <a16:creationId xmlns:a16="http://schemas.microsoft.com/office/drawing/2014/main" id="{EC4F52AB-D651-43AC-8F4E-265C3D541836}"/>
              </a:ext>
            </a:extLst>
          </p:cNvPr>
          <p:cNvSpPr/>
          <p:nvPr/>
        </p:nvSpPr>
        <p:spPr>
          <a:xfrm>
            <a:off x="5883899" y="4101795"/>
            <a:ext cx="1128236" cy="457200"/>
          </a:xfrm>
          <a:prstGeom prst="actionButtonBlank">
            <a:avLst/>
          </a:prstGeom>
          <a:solidFill>
            <a:srgbClr val="CCFF33"/>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Network</a:t>
            </a:r>
            <a:endParaRPr lang="en-GB" dirty="0">
              <a:solidFill>
                <a:schemeClr val="tx1"/>
              </a:solidFill>
              <a:latin typeface="Berlin Sans FB" panose="020E0602020502020306" pitchFamily="34" charset="0"/>
            </a:endParaRPr>
          </a:p>
        </p:txBody>
      </p:sp>
      <p:sp>
        <p:nvSpPr>
          <p:cNvPr id="21" name="Action Button: Blank 20">
            <a:hlinkClick r:id="rId3" action="ppaction://hlinksldjump" highlightClick="1"/>
            <a:extLst>
              <a:ext uri="{FF2B5EF4-FFF2-40B4-BE49-F238E27FC236}">
                <a16:creationId xmlns:a16="http://schemas.microsoft.com/office/drawing/2014/main" id="{7C319E4D-DEE6-4447-8EE1-6CE0241095FD}"/>
              </a:ext>
            </a:extLst>
          </p:cNvPr>
          <p:cNvSpPr/>
          <p:nvPr/>
        </p:nvSpPr>
        <p:spPr>
          <a:xfrm>
            <a:off x="7187963" y="4097184"/>
            <a:ext cx="975837" cy="404317"/>
          </a:xfrm>
          <a:prstGeom prst="actionButtonBlank">
            <a:avLst/>
          </a:prstGeom>
          <a:solidFill>
            <a:srgbClr val="CC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Radio</a:t>
            </a:r>
            <a:endParaRPr lang="en-GB" dirty="0">
              <a:solidFill>
                <a:schemeClr val="tx1"/>
              </a:solidFill>
              <a:latin typeface="Berlin Sans FB" panose="020E0602020502020306" pitchFamily="34" charset="0"/>
            </a:endParaRPr>
          </a:p>
        </p:txBody>
      </p:sp>
      <p:sp>
        <p:nvSpPr>
          <p:cNvPr id="22" name="Action Button: Blank 21">
            <a:hlinkClick r:id="rId3" action="ppaction://hlinksldjump" highlightClick="1"/>
            <a:extLst>
              <a:ext uri="{FF2B5EF4-FFF2-40B4-BE49-F238E27FC236}">
                <a16:creationId xmlns:a16="http://schemas.microsoft.com/office/drawing/2014/main" id="{DA9C63EF-10A4-4F3D-9A1D-C68CEF893DF9}"/>
              </a:ext>
            </a:extLst>
          </p:cNvPr>
          <p:cNvSpPr/>
          <p:nvPr/>
        </p:nvSpPr>
        <p:spPr>
          <a:xfrm>
            <a:off x="8411494" y="3723431"/>
            <a:ext cx="873024" cy="683462"/>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Next steps</a:t>
            </a:r>
            <a:endParaRPr lang="en-GB" dirty="0">
              <a:solidFill>
                <a:schemeClr val="tx1"/>
              </a:solidFill>
              <a:latin typeface="Berlin Sans FB" panose="020E0602020502020306" pitchFamily="34" charset="0"/>
            </a:endParaRPr>
          </a:p>
        </p:txBody>
      </p:sp>
      <p:sp>
        <p:nvSpPr>
          <p:cNvPr id="23" name="Action Button: Blank 22">
            <a:hlinkClick r:id="rId3" action="ppaction://hlinksldjump" highlightClick="1"/>
            <a:extLst>
              <a:ext uri="{FF2B5EF4-FFF2-40B4-BE49-F238E27FC236}">
                <a16:creationId xmlns:a16="http://schemas.microsoft.com/office/drawing/2014/main" id="{93A26EB7-A069-407F-BE70-085CB47AED9F}"/>
              </a:ext>
            </a:extLst>
          </p:cNvPr>
          <p:cNvSpPr/>
          <p:nvPr/>
        </p:nvSpPr>
        <p:spPr>
          <a:xfrm>
            <a:off x="5838719" y="1338040"/>
            <a:ext cx="1769087" cy="457200"/>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None of them</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04585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977466" y="1017141"/>
            <a:ext cx="3197720" cy="1446550"/>
          </a:xfrm>
          <a:prstGeom prst="rect">
            <a:avLst/>
          </a:prstGeom>
          <a:noFill/>
        </p:spPr>
        <p:txBody>
          <a:bodyPr wrap="square" rtlCol="0">
            <a:spAutoFit/>
          </a:bodyPr>
          <a:lstStyle/>
          <a:p>
            <a:r>
              <a:rPr lang="en-GB" sz="2200" dirty="0">
                <a:latin typeface="Berlin Sans FB" panose="020E0602020502020306" pitchFamily="34" charset="0"/>
              </a:rPr>
              <a:t>Okay, hang on a second while I compare line 9 of your code to what’s in the tutorial…</a:t>
            </a:r>
          </a:p>
        </p:txBody>
      </p:sp>
      <p:sp>
        <p:nvSpPr>
          <p:cNvPr id="5" name="TextBox 4">
            <a:extLst>
              <a:ext uri="{FF2B5EF4-FFF2-40B4-BE49-F238E27FC236}">
                <a16:creationId xmlns:a16="http://schemas.microsoft.com/office/drawing/2014/main" id="{392EB8AA-6F47-4C91-91EC-D51D580A7E87}"/>
              </a:ext>
            </a:extLst>
          </p:cNvPr>
          <p:cNvSpPr txBox="1"/>
          <p:nvPr/>
        </p:nvSpPr>
        <p:spPr>
          <a:xfrm>
            <a:off x="5847127" y="4585734"/>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Tree>
    <p:extLst>
      <p:ext uri="{BB962C8B-B14F-4D97-AF65-F5344CB8AC3E}">
        <p14:creationId xmlns:p14="http://schemas.microsoft.com/office/powerpoint/2010/main" val="2971113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47127" y="801697"/>
            <a:ext cx="3446593" cy="2123658"/>
          </a:xfrm>
          <a:prstGeom prst="rect">
            <a:avLst/>
          </a:prstGeom>
          <a:noFill/>
        </p:spPr>
        <p:txBody>
          <a:bodyPr wrap="square" rtlCol="0">
            <a:spAutoFit/>
          </a:bodyPr>
          <a:lstStyle/>
          <a:p>
            <a:r>
              <a:rPr lang="en-GB" sz="2200" dirty="0">
                <a:latin typeface="Berlin Sans FB" panose="020E0602020502020306" pitchFamily="34" charset="0"/>
              </a:rPr>
              <a:t>Line 10 of the code in the tutorial is :</a:t>
            </a:r>
          </a:p>
          <a:p>
            <a:r>
              <a:rPr lang="en-GB" sz="2200" i="1" dirty="0">
                <a:latin typeface="Berlin Sans FB" panose="020E0602020502020306" pitchFamily="34" charset="0"/>
              </a:rPr>
              <a:t>boat2 =  Image(“00000:</a:t>
            </a:r>
            <a:r>
              <a:rPr lang="en-GB" sz="2200" i="1" dirty="0">
                <a:solidFill>
                  <a:srgbClr val="FF0000"/>
                </a:solidFill>
                <a:latin typeface="Berlin Sans FB" panose="020E0602020502020306" pitchFamily="34" charset="0"/>
              </a:rPr>
              <a:t>”</a:t>
            </a:r>
          </a:p>
          <a:p>
            <a:r>
              <a:rPr lang="en-GB" sz="2200" dirty="0">
                <a:latin typeface="Berlin Sans FB" panose="020E0602020502020306" pitchFamily="34" charset="0"/>
              </a:rPr>
              <a:t>But your line 9 almost matches, with :</a:t>
            </a:r>
          </a:p>
          <a:p>
            <a:r>
              <a:rPr lang="en-GB" sz="2200" i="1" dirty="0">
                <a:latin typeface="Berlin Sans FB" panose="020E0602020502020306" pitchFamily="34" charset="0"/>
              </a:rPr>
              <a:t>boat2 = Image(“00000:</a:t>
            </a:r>
            <a:r>
              <a:rPr lang="en-GB" sz="2200" i="1" dirty="0">
                <a:solidFill>
                  <a:srgbClr val="FF0000"/>
                </a:solidFill>
                <a:latin typeface="Berlin Sans FB" panose="020E0602020502020306" pitchFamily="34" charset="0"/>
              </a:rPr>
              <a:t>’</a:t>
            </a:r>
          </a:p>
        </p:txBody>
      </p:sp>
      <p:sp>
        <p:nvSpPr>
          <p:cNvPr id="5" name="TextBox 4">
            <a:extLst>
              <a:ext uri="{FF2B5EF4-FFF2-40B4-BE49-F238E27FC236}">
                <a16:creationId xmlns:a16="http://schemas.microsoft.com/office/drawing/2014/main" id="{392EB8AA-6F47-4C91-91EC-D51D580A7E87}"/>
              </a:ext>
            </a:extLst>
          </p:cNvPr>
          <p:cNvSpPr txBox="1"/>
          <p:nvPr/>
        </p:nvSpPr>
        <p:spPr>
          <a:xfrm>
            <a:off x="5847127" y="4585734"/>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9" name="Action Button: Blank 8">
            <a:hlinkClick r:id="rId3" action="ppaction://hlinksldjump" highlightClick="1"/>
            <a:extLst>
              <a:ext uri="{FF2B5EF4-FFF2-40B4-BE49-F238E27FC236}">
                <a16:creationId xmlns:a16="http://schemas.microsoft.com/office/drawing/2014/main" id="{FC742ED8-4C5D-4D7E-A8E6-4A4210C1548D}"/>
              </a:ext>
            </a:extLst>
          </p:cNvPr>
          <p:cNvSpPr/>
          <p:nvPr/>
        </p:nvSpPr>
        <p:spPr>
          <a:xfrm>
            <a:off x="7433464" y="3158431"/>
            <a:ext cx="1585519" cy="1337190"/>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That wasn’t what I was trying to write</a:t>
            </a:r>
            <a:endParaRPr lang="en-GB" dirty="0">
              <a:solidFill>
                <a:schemeClr val="tx1"/>
              </a:solidFill>
              <a:latin typeface="Berlin Sans FB" panose="020E0602020502020306" pitchFamily="34" charset="0"/>
            </a:endParaRPr>
          </a:p>
        </p:txBody>
      </p:sp>
      <p:sp>
        <p:nvSpPr>
          <p:cNvPr id="12" name="Action Button: Blank 11">
            <a:hlinkClick r:id="rId4" action="ppaction://hlinksldjump" highlightClick="1"/>
            <a:extLst>
              <a:ext uri="{FF2B5EF4-FFF2-40B4-BE49-F238E27FC236}">
                <a16:creationId xmlns:a16="http://schemas.microsoft.com/office/drawing/2014/main" id="{234CBC27-BD2F-4237-B2FA-7FD584280E91}"/>
              </a:ext>
            </a:extLst>
          </p:cNvPr>
          <p:cNvSpPr/>
          <p:nvPr/>
        </p:nvSpPr>
        <p:spPr>
          <a:xfrm>
            <a:off x="5846309" y="3235459"/>
            <a:ext cx="1351841" cy="1171434"/>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Thanks, I can fix that now.</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5617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47127" y="801697"/>
            <a:ext cx="3446593" cy="3139321"/>
          </a:xfrm>
          <a:prstGeom prst="rect">
            <a:avLst/>
          </a:prstGeom>
          <a:noFill/>
        </p:spPr>
        <p:txBody>
          <a:bodyPr wrap="square" rtlCol="0">
            <a:spAutoFit/>
          </a:bodyPr>
          <a:lstStyle/>
          <a:p>
            <a:r>
              <a:rPr lang="en-GB" sz="2200" dirty="0">
                <a:latin typeface="Berlin Sans FB" panose="020E0602020502020306" pitchFamily="34" charset="0"/>
              </a:rPr>
              <a:t>I’m happy that I could help you! Now you’ve learnt something new, so you’ll know what to do next time you get that problem.</a:t>
            </a:r>
          </a:p>
          <a:p>
            <a:endParaRPr lang="en-GB" sz="2200" i="1" dirty="0">
              <a:solidFill>
                <a:srgbClr val="FF0000"/>
              </a:solidFill>
              <a:latin typeface="Berlin Sans FB" panose="020E0602020502020306" pitchFamily="34" charset="0"/>
            </a:endParaRPr>
          </a:p>
          <a:p>
            <a:r>
              <a:rPr lang="en-GB" sz="2200" dirty="0">
                <a:latin typeface="Berlin Sans FB" panose="020E0602020502020306" pitchFamily="34" charset="0"/>
              </a:rPr>
              <a:t>Remember you can click on my icon any time if you need more help!</a:t>
            </a:r>
            <a:endParaRPr lang="en-GB" sz="2200" i="1" dirty="0">
              <a:solidFill>
                <a:srgbClr val="FF0000"/>
              </a:solidFill>
              <a:latin typeface="Berlin Sans FB" panose="020E0602020502020306" pitchFamily="34" charset="0"/>
            </a:endParaRPr>
          </a:p>
        </p:txBody>
      </p:sp>
      <p:sp>
        <p:nvSpPr>
          <p:cNvPr id="5" name="TextBox 4">
            <a:extLst>
              <a:ext uri="{FF2B5EF4-FFF2-40B4-BE49-F238E27FC236}">
                <a16:creationId xmlns:a16="http://schemas.microsoft.com/office/drawing/2014/main" id="{392EB8AA-6F47-4C91-91EC-D51D580A7E87}"/>
              </a:ext>
            </a:extLst>
          </p:cNvPr>
          <p:cNvSpPr txBox="1"/>
          <p:nvPr/>
        </p:nvSpPr>
        <p:spPr>
          <a:xfrm>
            <a:off x="5847127" y="4585734"/>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12" name="Action Button: Blank 11">
            <a:hlinkClick r:id="" action="ppaction://hlinkshowjump?jump=endshow" highlightClick="1"/>
            <a:extLst>
              <a:ext uri="{FF2B5EF4-FFF2-40B4-BE49-F238E27FC236}">
                <a16:creationId xmlns:a16="http://schemas.microsoft.com/office/drawing/2014/main" id="{234CBC27-BD2F-4237-B2FA-7FD584280E91}"/>
              </a:ext>
            </a:extLst>
          </p:cNvPr>
          <p:cNvSpPr/>
          <p:nvPr/>
        </p:nvSpPr>
        <p:spPr>
          <a:xfrm>
            <a:off x="5885867" y="3941018"/>
            <a:ext cx="3121522" cy="564735"/>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Thanks Duck, bye for now!</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354397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85867" y="478884"/>
            <a:ext cx="3446593" cy="3477875"/>
          </a:xfrm>
          <a:prstGeom prst="rect">
            <a:avLst/>
          </a:prstGeom>
          <a:noFill/>
        </p:spPr>
        <p:txBody>
          <a:bodyPr wrap="square" rtlCol="0">
            <a:spAutoFit/>
          </a:bodyPr>
          <a:lstStyle/>
          <a:p>
            <a:r>
              <a:rPr lang="en-GB" sz="2200" dirty="0">
                <a:latin typeface="Berlin Sans FB" panose="020E0602020502020306" pitchFamily="34" charset="0"/>
              </a:rPr>
              <a:t>Python complains that it “can’t assign to expression” if you use the single equals sign ( = ) in a place where it doesn’t belong. For example, “3 = x” would be read as “change the value of 3 to make it x. But that’s nonsense because you can’t change 3!</a:t>
            </a:r>
            <a:endParaRPr lang="en-GB" sz="2200" i="1" dirty="0">
              <a:solidFill>
                <a:srgbClr val="FF0000"/>
              </a:solidFill>
              <a:latin typeface="Berlin Sans FB" panose="020E0602020502020306" pitchFamily="34" charset="0"/>
            </a:endParaRPr>
          </a:p>
        </p:txBody>
      </p:sp>
      <p:sp>
        <p:nvSpPr>
          <p:cNvPr id="5" name="TextBox 4">
            <a:extLst>
              <a:ext uri="{FF2B5EF4-FFF2-40B4-BE49-F238E27FC236}">
                <a16:creationId xmlns:a16="http://schemas.microsoft.com/office/drawing/2014/main" id="{392EB8AA-6F47-4C91-91EC-D51D580A7E87}"/>
              </a:ext>
            </a:extLst>
          </p:cNvPr>
          <p:cNvSpPr txBox="1"/>
          <p:nvPr/>
        </p:nvSpPr>
        <p:spPr>
          <a:xfrm>
            <a:off x="5847127" y="4585734"/>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7" name="Action Button: Blank 6">
            <a:hlinkClick r:id="rId3" action="ppaction://hlinksldjump" highlightClick="1"/>
            <a:extLst>
              <a:ext uri="{FF2B5EF4-FFF2-40B4-BE49-F238E27FC236}">
                <a16:creationId xmlns:a16="http://schemas.microsoft.com/office/drawing/2014/main" id="{A1AF3C79-A80D-4F86-946B-BDCAB04A6CD3}"/>
              </a:ext>
            </a:extLst>
          </p:cNvPr>
          <p:cNvSpPr/>
          <p:nvPr/>
        </p:nvSpPr>
        <p:spPr>
          <a:xfrm>
            <a:off x="5989846" y="4009608"/>
            <a:ext cx="2885600" cy="523277"/>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Tell me more…</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3663270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47127" y="483148"/>
            <a:ext cx="3446593" cy="3477875"/>
          </a:xfrm>
          <a:prstGeom prst="rect">
            <a:avLst/>
          </a:prstGeom>
          <a:noFill/>
        </p:spPr>
        <p:txBody>
          <a:bodyPr wrap="square" rtlCol="0">
            <a:spAutoFit/>
          </a:bodyPr>
          <a:lstStyle/>
          <a:p>
            <a:r>
              <a:rPr lang="en-GB" sz="2200" dirty="0">
                <a:latin typeface="Berlin Sans FB" panose="020E0602020502020306" pitchFamily="34" charset="0"/>
              </a:rPr>
              <a:t>If you’re trying to change the value of a variable, the variable name (</a:t>
            </a:r>
            <a:r>
              <a:rPr lang="en-GB" sz="2200" dirty="0" err="1">
                <a:latin typeface="Berlin Sans FB" panose="020E0602020502020306" pitchFamily="34" charset="0"/>
              </a:rPr>
              <a:t>eg</a:t>
            </a:r>
            <a:r>
              <a:rPr lang="en-GB" sz="2200" dirty="0">
                <a:latin typeface="Berlin Sans FB" panose="020E0602020502020306" pitchFamily="34" charset="0"/>
              </a:rPr>
              <a:t>: x) needs to go on the left, and the value (</a:t>
            </a:r>
            <a:r>
              <a:rPr lang="en-GB" sz="2200" dirty="0" err="1">
                <a:latin typeface="Berlin Sans FB" panose="020E0602020502020306" pitchFamily="34" charset="0"/>
              </a:rPr>
              <a:t>eg</a:t>
            </a:r>
            <a:r>
              <a:rPr lang="en-GB" sz="2200" dirty="0">
                <a:latin typeface="Berlin Sans FB" panose="020E0602020502020306" pitchFamily="34" charset="0"/>
              </a:rPr>
              <a:t>: “hello”, or 10) needs to go on the right of the = sign. </a:t>
            </a:r>
          </a:p>
          <a:p>
            <a:r>
              <a:rPr lang="en-GB" sz="2200" dirty="0">
                <a:latin typeface="Berlin Sans FB" panose="020E0602020502020306" pitchFamily="34" charset="0"/>
              </a:rPr>
              <a:t>If you’re trying to test if 2 values are equal, use == rather than = .</a:t>
            </a:r>
          </a:p>
        </p:txBody>
      </p:sp>
      <p:sp>
        <p:nvSpPr>
          <p:cNvPr id="5" name="TextBox 4">
            <a:extLst>
              <a:ext uri="{FF2B5EF4-FFF2-40B4-BE49-F238E27FC236}">
                <a16:creationId xmlns:a16="http://schemas.microsoft.com/office/drawing/2014/main" id="{392EB8AA-6F47-4C91-91EC-D51D580A7E87}"/>
              </a:ext>
            </a:extLst>
          </p:cNvPr>
          <p:cNvSpPr txBox="1"/>
          <p:nvPr/>
        </p:nvSpPr>
        <p:spPr>
          <a:xfrm>
            <a:off x="5847127" y="4585734"/>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7" name="Action Button: Blank 6">
            <a:hlinkClick r:id="rId3" action="ppaction://hlinksldjump" highlightClick="1"/>
            <a:extLst>
              <a:ext uri="{FF2B5EF4-FFF2-40B4-BE49-F238E27FC236}">
                <a16:creationId xmlns:a16="http://schemas.microsoft.com/office/drawing/2014/main" id="{A1AF3C79-A80D-4F86-946B-BDCAB04A6CD3}"/>
              </a:ext>
            </a:extLst>
          </p:cNvPr>
          <p:cNvSpPr/>
          <p:nvPr/>
        </p:nvSpPr>
        <p:spPr>
          <a:xfrm>
            <a:off x="5747525" y="3966412"/>
            <a:ext cx="1105354" cy="649941"/>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9" name="Action Button: Blank 8">
            <a:hlinkClick r:id="rId4" action="ppaction://hlinksldjump" highlightClick="1"/>
            <a:extLst>
              <a:ext uri="{FF2B5EF4-FFF2-40B4-BE49-F238E27FC236}">
                <a16:creationId xmlns:a16="http://schemas.microsoft.com/office/drawing/2014/main" id="{35CD5BB1-977D-4EF0-8C21-6CA94FB356CB}"/>
              </a:ext>
            </a:extLst>
          </p:cNvPr>
          <p:cNvSpPr/>
          <p:nvPr/>
        </p:nvSpPr>
        <p:spPr>
          <a:xfrm>
            <a:off x="8209868" y="3951623"/>
            <a:ext cx="1006057" cy="523278"/>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Back</a:t>
            </a:r>
            <a:endParaRPr lang="en-GB" dirty="0">
              <a:solidFill>
                <a:schemeClr val="tx1"/>
              </a:solidFill>
              <a:latin typeface="Berlin Sans FB" panose="020E0602020502020306" pitchFamily="34" charset="0"/>
            </a:endParaRPr>
          </a:p>
        </p:txBody>
      </p:sp>
      <p:sp>
        <p:nvSpPr>
          <p:cNvPr id="10" name="Action Button: Blank 9">
            <a:hlinkClick r:id="rId5" action="ppaction://hlinksldjump" highlightClick="1"/>
            <a:extLst>
              <a:ext uri="{FF2B5EF4-FFF2-40B4-BE49-F238E27FC236}">
                <a16:creationId xmlns:a16="http://schemas.microsoft.com/office/drawing/2014/main" id="{F29F8AFF-8FAC-41F8-9879-ED8B284E5DFF}"/>
              </a:ext>
            </a:extLst>
          </p:cNvPr>
          <p:cNvSpPr/>
          <p:nvPr/>
        </p:nvSpPr>
        <p:spPr>
          <a:xfrm>
            <a:off x="6908847" y="3935793"/>
            <a:ext cx="1237013" cy="649941"/>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 still need help</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637173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47127" y="488537"/>
            <a:ext cx="3413359" cy="3477875"/>
          </a:xfrm>
          <a:prstGeom prst="rect">
            <a:avLst/>
          </a:prstGeom>
          <a:noFill/>
        </p:spPr>
        <p:txBody>
          <a:bodyPr wrap="square" rtlCol="0">
            <a:spAutoFit/>
          </a:bodyPr>
          <a:lstStyle/>
          <a:p>
            <a:r>
              <a:rPr lang="en-GB" sz="2200" dirty="0">
                <a:latin typeface="Berlin Sans FB" panose="020E0602020502020306" pitchFamily="34" charset="0"/>
              </a:rPr>
              <a:t>Python gives this message when you attach something confusing to the end of a number. </a:t>
            </a:r>
            <a:r>
              <a:rPr lang="en-GB" sz="2200" dirty="0" err="1">
                <a:latin typeface="Berlin Sans FB" panose="020E0602020502020306" pitchFamily="34" charset="0"/>
              </a:rPr>
              <a:t>Eg</a:t>
            </a:r>
            <a:r>
              <a:rPr lang="en-GB" sz="2200" dirty="0">
                <a:latin typeface="Berlin Sans FB" panose="020E0602020502020306" pitchFamily="34" charset="0"/>
              </a:rPr>
              <a:t>: Python knows about 3, but it doesn’t know about 3f or 3.f. If you are trying to multiply a number by a variable, use the * symbol. Or maybe you just made a typo.</a:t>
            </a:r>
          </a:p>
        </p:txBody>
      </p:sp>
      <p:sp>
        <p:nvSpPr>
          <p:cNvPr id="5" name="TextBox 4">
            <a:extLst>
              <a:ext uri="{FF2B5EF4-FFF2-40B4-BE49-F238E27FC236}">
                <a16:creationId xmlns:a16="http://schemas.microsoft.com/office/drawing/2014/main" id="{392EB8AA-6F47-4C91-91EC-D51D580A7E87}"/>
              </a:ext>
            </a:extLst>
          </p:cNvPr>
          <p:cNvSpPr txBox="1"/>
          <p:nvPr/>
        </p:nvSpPr>
        <p:spPr>
          <a:xfrm>
            <a:off x="5847127" y="4585734"/>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7" name="Action Button: Blank 6">
            <a:hlinkClick r:id="rId3" action="ppaction://hlinksldjump" highlightClick="1"/>
            <a:extLst>
              <a:ext uri="{FF2B5EF4-FFF2-40B4-BE49-F238E27FC236}">
                <a16:creationId xmlns:a16="http://schemas.microsoft.com/office/drawing/2014/main" id="{A1AF3C79-A80D-4F86-946B-BDCAB04A6CD3}"/>
              </a:ext>
            </a:extLst>
          </p:cNvPr>
          <p:cNvSpPr/>
          <p:nvPr/>
        </p:nvSpPr>
        <p:spPr>
          <a:xfrm>
            <a:off x="5995554" y="3999124"/>
            <a:ext cx="1288664" cy="649941"/>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10" name="Action Button: Blank 9">
            <a:hlinkClick r:id="rId4" action="ppaction://hlinksldjump" highlightClick="1"/>
            <a:extLst>
              <a:ext uri="{FF2B5EF4-FFF2-40B4-BE49-F238E27FC236}">
                <a16:creationId xmlns:a16="http://schemas.microsoft.com/office/drawing/2014/main" id="{F29F8AFF-8FAC-41F8-9879-ED8B284E5DFF}"/>
              </a:ext>
            </a:extLst>
          </p:cNvPr>
          <p:cNvSpPr/>
          <p:nvPr/>
        </p:nvSpPr>
        <p:spPr>
          <a:xfrm>
            <a:off x="7504156" y="3969519"/>
            <a:ext cx="1237013" cy="649941"/>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 still need help</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1862076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47127" y="309854"/>
            <a:ext cx="3446593" cy="3447098"/>
          </a:xfrm>
          <a:prstGeom prst="rect">
            <a:avLst/>
          </a:prstGeom>
          <a:noFill/>
        </p:spPr>
        <p:txBody>
          <a:bodyPr wrap="square" rtlCol="0">
            <a:spAutoFit/>
          </a:bodyPr>
          <a:lstStyle/>
          <a:p>
            <a:endParaRPr lang="en-GB" sz="2000" dirty="0">
              <a:latin typeface="Berlin Sans FB" panose="020E0602020502020306" pitchFamily="34" charset="0"/>
            </a:endParaRPr>
          </a:p>
          <a:p>
            <a:r>
              <a:rPr lang="en-GB" sz="2200" dirty="0">
                <a:latin typeface="Berlin Sans FB" panose="020E0602020502020306" pitchFamily="34" charset="0"/>
              </a:rPr>
              <a:t>To get an </a:t>
            </a:r>
            <a:r>
              <a:rPr lang="en-GB" sz="2200" dirty="0" err="1">
                <a:latin typeface="Berlin Sans FB" panose="020E0602020502020306" pitchFamily="34" charset="0"/>
              </a:rPr>
              <a:t>AttributeError</a:t>
            </a:r>
            <a:r>
              <a:rPr lang="en-GB" sz="2200" dirty="0">
                <a:latin typeface="Berlin Sans FB" panose="020E0602020502020306" pitchFamily="34" charset="0"/>
              </a:rPr>
              <a:t>, you might have accidentally used the wrong datatype or misspelt the function you called? Or perhaps you used a capital letter by mistake – Python treats show and Show as two different things.</a:t>
            </a:r>
          </a:p>
        </p:txBody>
      </p:sp>
      <p:sp>
        <p:nvSpPr>
          <p:cNvPr id="5" name="TextBox 4">
            <a:extLst>
              <a:ext uri="{FF2B5EF4-FFF2-40B4-BE49-F238E27FC236}">
                <a16:creationId xmlns:a16="http://schemas.microsoft.com/office/drawing/2014/main" id="{392EB8AA-6F47-4C91-91EC-D51D580A7E87}"/>
              </a:ext>
            </a:extLst>
          </p:cNvPr>
          <p:cNvSpPr txBox="1"/>
          <p:nvPr/>
        </p:nvSpPr>
        <p:spPr>
          <a:xfrm>
            <a:off x="5847127" y="4585734"/>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7" name="Action Button: Blank 6">
            <a:hlinkClick r:id="rId3" action="ppaction://hlinksldjump" highlightClick="1"/>
            <a:extLst>
              <a:ext uri="{FF2B5EF4-FFF2-40B4-BE49-F238E27FC236}">
                <a16:creationId xmlns:a16="http://schemas.microsoft.com/office/drawing/2014/main" id="{A1AF3C79-A80D-4F86-946B-BDCAB04A6CD3}"/>
              </a:ext>
            </a:extLst>
          </p:cNvPr>
          <p:cNvSpPr/>
          <p:nvPr/>
        </p:nvSpPr>
        <p:spPr>
          <a:xfrm>
            <a:off x="5771489" y="3880376"/>
            <a:ext cx="1105354" cy="649941"/>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9" name="Action Button: Blank 8">
            <a:hlinkClick r:id="rId4" action="ppaction://hlinksldjump" highlightClick="1"/>
            <a:extLst>
              <a:ext uri="{FF2B5EF4-FFF2-40B4-BE49-F238E27FC236}">
                <a16:creationId xmlns:a16="http://schemas.microsoft.com/office/drawing/2014/main" id="{35CD5BB1-977D-4EF0-8C21-6CA94FB356CB}"/>
              </a:ext>
            </a:extLst>
          </p:cNvPr>
          <p:cNvSpPr/>
          <p:nvPr/>
        </p:nvSpPr>
        <p:spPr>
          <a:xfrm>
            <a:off x="8209868" y="3951623"/>
            <a:ext cx="1006057" cy="523278"/>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Back</a:t>
            </a:r>
            <a:endParaRPr lang="en-GB" dirty="0">
              <a:solidFill>
                <a:schemeClr val="tx1"/>
              </a:solidFill>
              <a:latin typeface="Berlin Sans FB" panose="020E0602020502020306" pitchFamily="34" charset="0"/>
            </a:endParaRPr>
          </a:p>
        </p:txBody>
      </p:sp>
      <p:sp>
        <p:nvSpPr>
          <p:cNvPr id="10" name="Action Button: Blank 9">
            <a:hlinkClick r:id="rId5" action="ppaction://hlinksldjump" highlightClick="1"/>
            <a:extLst>
              <a:ext uri="{FF2B5EF4-FFF2-40B4-BE49-F238E27FC236}">
                <a16:creationId xmlns:a16="http://schemas.microsoft.com/office/drawing/2014/main" id="{F29F8AFF-8FAC-41F8-9879-ED8B284E5DFF}"/>
              </a:ext>
            </a:extLst>
          </p:cNvPr>
          <p:cNvSpPr/>
          <p:nvPr/>
        </p:nvSpPr>
        <p:spPr>
          <a:xfrm>
            <a:off x="6908847" y="3935793"/>
            <a:ext cx="1237013" cy="649941"/>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 still need help</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05910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ction Button: Blank 6">
            <a:hlinkClick r:id="" action="ppaction://noaction" highlightClick="1"/>
            <a:extLst>
              <a:ext uri="{FF2B5EF4-FFF2-40B4-BE49-F238E27FC236}">
                <a16:creationId xmlns:a16="http://schemas.microsoft.com/office/drawing/2014/main" id="{1AEDE511-86FB-4204-8C2B-09FF350FECF0}"/>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8" name="Picture 4">
            <a:extLst>
              <a:ext uri="{FF2B5EF4-FFF2-40B4-BE49-F238E27FC236}">
                <a16:creationId xmlns:a16="http://schemas.microsoft.com/office/drawing/2014/main" id="{CD57270B-0EB4-48F1-A09E-88CA65BE5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13928"/>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CAD37E2-97B1-494D-A895-87773BC0AA9E}"/>
              </a:ext>
            </a:extLst>
          </p:cNvPr>
          <p:cNvSpPr txBox="1"/>
          <p:nvPr/>
        </p:nvSpPr>
        <p:spPr>
          <a:xfrm>
            <a:off x="5957581" y="566295"/>
            <a:ext cx="3358393" cy="954107"/>
          </a:xfrm>
          <a:prstGeom prst="rect">
            <a:avLst/>
          </a:prstGeom>
          <a:noFill/>
        </p:spPr>
        <p:txBody>
          <a:bodyPr wrap="square" rtlCol="0">
            <a:spAutoFit/>
          </a:bodyPr>
          <a:lstStyle/>
          <a:p>
            <a:r>
              <a:rPr lang="en-GB" sz="2800" dirty="0">
                <a:latin typeface="Berlin Sans FB" panose="020E0602020502020306" pitchFamily="34" charset="0"/>
              </a:rPr>
              <a:t>What type of error is displayed?</a:t>
            </a:r>
          </a:p>
        </p:txBody>
      </p:sp>
      <p:sp>
        <p:nvSpPr>
          <p:cNvPr id="21" name="TextBox 20">
            <a:extLst>
              <a:ext uri="{FF2B5EF4-FFF2-40B4-BE49-F238E27FC236}">
                <a16:creationId xmlns:a16="http://schemas.microsoft.com/office/drawing/2014/main" id="{C8D58095-4B35-4505-A9BD-7D6B9D3764C9}"/>
              </a:ext>
            </a:extLst>
          </p:cNvPr>
          <p:cNvSpPr txBox="1"/>
          <p:nvPr/>
        </p:nvSpPr>
        <p:spPr>
          <a:xfrm>
            <a:off x="5957581" y="4475824"/>
            <a:ext cx="3199002" cy="461665"/>
          </a:xfrm>
          <a:prstGeom prst="rect">
            <a:avLst/>
          </a:prstGeom>
          <a:noFill/>
        </p:spPr>
        <p:txBody>
          <a:bodyPr wrap="square" rtlCol="0">
            <a:spAutoFit/>
          </a:bodyPr>
          <a:lstStyle/>
          <a:p>
            <a:r>
              <a:rPr lang="en-GB" sz="2400" u="sng" dirty="0">
                <a:solidFill>
                  <a:srgbClr val="0070C0"/>
                </a:solidFill>
                <a:latin typeface="Berlin Sans FB" panose="020E0602020502020306" pitchFamily="34" charset="0"/>
              </a:rPr>
              <a:t>View docs</a:t>
            </a:r>
          </a:p>
        </p:txBody>
      </p:sp>
      <p:sp>
        <p:nvSpPr>
          <p:cNvPr id="11" name="Action Button: Blank 10">
            <a:hlinkClick r:id="rId3" action="ppaction://hlinksldjump" highlightClick="1"/>
            <a:extLst>
              <a:ext uri="{FF2B5EF4-FFF2-40B4-BE49-F238E27FC236}">
                <a16:creationId xmlns:a16="http://schemas.microsoft.com/office/drawing/2014/main" id="{4E1E933F-F1E0-4561-9331-155FF0AA1547}"/>
              </a:ext>
            </a:extLst>
          </p:cNvPr>
          <p:cNvSpPr/>
          <p:nvPr/>
        </p:nvSpPr>
        <p:spPr>
          <a:xfrm>
            <a:off x="6003721" y="1512426"/>
            <a:ext cx="1428925" cy="882333"/>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Attribute Error</a:t>
            </a:r>
            <a:endParaRPr lang="en-GB" dirty="0">
              <a:solidFill>
                <a:schemeClr val="tx1"/>
              </a:solidFill>
              <a:latin typeface="Berlin Sans FB" panose="020E0602020502020306" pitchFamily="34" charset="0"/>
            </a:endParaRPr>
          </a:p>
        </p:txBody>
      </p:sp>
      <p:sp>
        <p:nvSpPr>
          <p:cNvPr id="8" name="Action Button: Blank 7">
            <a:hlinkClick r:id="rId4" action="ppaction://hlinksldjump" highlightClick="1"/>
            <a:extLst>
              <a:ext uri="{FF2B5EF4-FFF2-40B4-BE49-F238E27FC236}">
                <a16:creationId xmlns:a16="http://schemas.microsoft.com/office/drawing/2014/main" id="{531CFB48-95B1-406B-A518-8922987F7AB0}"/>
              </a:ext>
            </a:extLst>
          </p:cNvPr>
          <p:cNvSpPr/>
          <p:nvPr/>
        </p:nvSpPr>
        <p:spPr>
          <a:xfrm>
            <a:off x="7636776" y="1512426"/>
            <a:ext cx="1428925" cy="882333"/>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Syntax Error</a:t>
            </a:r>
            <a:endParaRPr lang="en-GB" dirty="0">
              <a:solidFill>
                <a:schemeClr val="tx1"/>
              </a:solidFill>
              <a:latin typeface="Berlin Sans FB" panose="020E0602020502020306" pitchFamily="34" charset="0"/>
            </a:endParaRPr>
          </a:p>
        </p:txBody>
      </p:sp>
      <p:sp>
        <p:nvSpPr>
          <p:cNvPr id="10" name="Action Button: Blank 9">
            <a:hlinkClick r:id="rId5" action="ppaction://hlinksldjump" highlightClick="1"/>
            <a:extLst>
              <a:ext uri="{FF2B5EF4-FFF2-40B4-BE49-F238E27FC236}">
                <a16:creationId xmlns:a16="http://schemas.microsoft.com/office/drawing/2014/main" id="{CDC9E6C1-B920-4E7C-8A94-5960A7FABE67}"/>
              </a:ext>
            </a:extLst>
          </p:cNvPr>
          <p:cNvSpPr/>
          <p:nvPr/>
        </p:nvSpPr>
        <p:spPr>
          <a:xfrm>
            <a:off x="6003721" y="2642532"/>
            <a:ext cx="1428925" cy="634286"/>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err="1">
                <a:solidFill>
                  <a:schemeClr val="tx1"/>
                </a:solidFill>
                <a:latin typeface="Berlin Sans FB" panose="020E0602020502020306" pitchFamily="34" charset="0"/>
              </a:rPr>
              <a:t>TypeError</a:t>
            </a:r>
            <a:endParaRPr lang="en-GB" dirty="0">
              <a:solidFill>
                <a:schemeClr val="tx1"/>
              </a:solidFill>
              <a:latin typeface="Berlin Sans FB" panose="020E0602020502020306" pitchFamily="34" charset="0"/>
            </a:endParaRPr>
          </a:p>
        </p:txBody>
      </p:sp>
      <p:sp>
        <p:nvSpPr>
          <p:cNvPr id="12" name="Action Button: Blank 11">
            <a:hlinkClick r:id="rId6" action="ppaction://hlinksldjump" highlightClick="1"/>
            <a:extLst>
              <a:ext uri="{FF2B5EF4-FFF2-40B4-BE49-F238E27FC236}">
                <a16:creationId xmlns:a16="http://schemas.microsoft.com/office/drawing/2014/main" id="{1E51A986-E4AA-44D8-95E6-DAE5367A4036}"/>
              </a:ext>
            </a:extLst>
          </p:cNvPr>
          <p:cNvSpPr/>
          <p:nvPr/>
        </p:nvSpPr>
        <p:spPr>
          <a:xfrm>
            <a:off x="7636776" y="2642533"/>
            <a:ext cx="1428925" cy="634286"/>
          </a:xfrm>
          <a:prstGeom prst="actionButtonBlank">
            <a:avLst/>
          </a:prstGeom>
          <a:solidFill>
            <a:srgbClr val="CC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err="1">
                <a:solidFill>
                  <a:schemeClr val="tx1"/>
                </a:solidFill>
                <a:latin typeface="Berlin Sans FB" panose="020E0602020502020306" pitchFamily="34" charset="0"/>
              </a:rPr>
              <a:t>NameError</a:t>
            </a:r>
            <a:endParaRPr lang="en-GB" dirty="0">
              <a:solidFill>
                <a:schemeClr val="tx1"/>
              </a:solidFill>
              <a:latin typeface="Berlin Sans FB" panose="020E0602020502020306" pitchFamily="34" charset="0"/>
            </a:endParaRPr>
          </a:p>
        </p:txBody>
      </p:sp>
      <p:sp>
        <p:nvSpPr>
          <p:cNvPr id="13" name="Action Button: Blank 12">
            <a:hlinkClick r:id="rId7" action="ppaction://hlinksldjump" highlightClick="1"/>
            <a:extLst>
              <a:ext uri="{FF2B5EF4-FFF2-40B4-BE49-F238E27FC236}">
                <a16:creationId xmlns:a16="http://schemas.microsoft.com/office/drawing/2014/main" id="{D6376C68-AF24-470B-9DCE-4C967B14DC3A}"/>
              </a:ext>
            </a:extLst>
          </p:cNvPr>
          <p:cNvSpPr/>
          <p:nvPr/>
        </p:nvSpPr>
        <p:spPr>
          <a:xfrm>
            <a:off x="6003720" y="3514096"/>
            <a:ext cx="1428925" cy="951231"/>
          </a:xfrm>
          <a:prstGeom prst="actionButtonBlank">
            <a:avLst/>
          </a:prstGeom>
          <a:solidFill>
            <a:schemeClr val="accent2">
              <a:lumMod val="60000"/>
              <a:lumOff val="4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Indentation Error / </a:t>
            </a:r>
            <a:r>
              <a:rPr lang="en-GB" sz="2000" dirty="0" err="1">
                <a:solidFill>
                  <a:schemeClr val="tx1"/>
                </a:solidFill>
                <a:latin typeface="Berlin Sans FB" panose="020E0602020502020306" pitchFamily="34" charset="0"/>
              </a:rPr>
              <a:t>TabError</a:t>
            </a:r>
            <a:endParaRPr lang="en-GB" dirty="0">
              <a:solidFill>
                <a:schemeClr val="tx1"/>
              </a:solidFill>
              <a:latin typeface="Berlin Sans FB" panose="020E0602020502020306" pitchFamily="34" charset="0"/>
            </a:endParaRPr>
          </a:p>
        </p:txBody>
      </p:sp>
      <p:sp>
        <p:nvSpPr>
          <p:cNvPr id="14" name="Action Button: Blank 13">
            <a:hlinkClick r:id="rId8" action="ppaction://hlinksldjump" highlightClick="1"/>
            <a:extLst>
              <a:ext uri="{FF2B5EF4-FFF2-40B4-BE49-F238E27FC236}">
                <a16:creationId xmlns:a16="http://schemas.microsoft.com/office/drawing/2014/main" id="{FF0E9E24-828E-4FB6-93CF-D05B4CCF0799}"/>
              </a:ext>
            </a:extLst>
          </p:cNvPr>
          <p:cNvSpPr/>
          <p:nvPr/>
        </p:nvSpPr>
        <p:spPr>
          <a:xfrm>
            <a:off x="7636776" y="3514096"/>
            <a:ext cx="1428925" cy="904065"/>
          </a:xfrm>
          <a:prstGeom prst="actionButtonBlank">
            <a:avLst/>
          </a:prstGeom>
          <a:solidFill>
            <a:srgbClr val="CCFF33"/>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Something else / I don’t know</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5633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77884" y="651366"/>
            <a:ext cx="3358393" cy="2800767"/>
          </a:xfrm>
          <a:prstGeom prst="rect">
            <a:avLst/>
          </a:prstGeom>
          <a:noFill/>
        </p:spPr>
        <p:txBody>
          <a:bodyPr wrap="square" rtlCol="0">
            <a:spAutoFit/>
          </a:bodyPr>
          <a:lstStyle/>
          <a:p>
            <a:r>
              <a:rPr lang="en-GB" sz="2200" dirty="0">
                <a:latin typeface="Berlin Sans FB" panose="020E0602020502020306" pitchFamily="34" charset="0"/>
              </a:rPr>
              <a:t>You might get this error if you write an “empty” for loop or while loop (one with nothing in it because you didn’t indent), or if you forgot to close the square brackets at the end of a list.</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0" y="4738496"/>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10" name="Action Button: Blank 9">
            <a:hlinkClick r:id="rId3" action="ppaction://hlinksldjump" highlightClick="1"/>
            <a:extLst>
              <a:ext uri="{FF2B5EF4-FFF2-40B4-BE49-F238E27FC236}">
                <a16:creationId xmlns:a16="http://schemas.microsoft.com/office/drawing/2014/main" id="{607DABBA-F148-4426-B394-CA76E84C5FED}"/>
              </a:ext>
            </a:extLst>
          </p:cNvPr>
          <p:cNvSpPr/>
          <p:nvPr/>
        </p:nvSpPr>
        <p:spPr>
          <a:xfrm>
            <a:off x="5762704" y="4099887"/>
            <a:ext cx="1754363" cy="544475"/>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9" name="Action Button: Blank 8">
            <a:hlinkClick r:id="rId4" action="ppaction://hlinksldjump" highlightClick="1"/>
            <a:extLst>
              <a:ext uri="{FF2B5EF4-FFF2-40B4-BE49-F238E27FC236}">
                <a16:creationId xmlns:a16="http://schemas.microsoft.com/office/drawing/2014/main" id="{FC742ED8-4C5D-4D7E-A8E6-4A4210C1548D}"/>
              </a:ext>
            </a:extLst>
          </p:cNvPr>
          <p:cNvSpPr/>
          <p:nvPr/>
        </p:nvSpPr>
        <p:spPr>
          <a:xfrm>
            <a:off x="7650760" y="3945466"/>
            <a:ext cx="1273108" cy="698895"/>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dirty="0">
                <a:solidFill>
                  <a:schemeClr val="tx1"/>
                </a:solidFill>
                <a:latin typeface="Berlin Sans FB" panose="020E0602020502020306" pitchFamily="34" charset="0"/>
              </a:rPr>
              <a:t>No, I still need help.</a:t>
            </a:r>
          </a:p>
        </p:txBody>
      </p:sp>
    </p:spTree>
    <p:extLst>
      <p:ext uri="{BB962C8B-B14F-4D97-AF65-F5344CB8AC3E}">
        <p14:creationId xmlns:p14="http://schemas.microsoft.com/office/powerpoint/2010/main" val="3928761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3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721601" y="574944"/>
            <a:ext cx="3670960" cy="3477875"/>
          </a:xfrm>
          <a:prstGeom prst="rect">
            <a:avLst/>
          </a:prstGeom>
          <a:noFill/>
        </p:spPr>
        <p:txBody>
          <a:bodyPr wrap="square" rtlCol="0">
            <a:spAutoFit/>
          </a:bodyPr>
          <a:lstStyle/>
          <a:p>
            <a:r>
              <a:rPr lang="en-GB" sz="2200" dirty="0">
                <a:latin typeface="Berlin Sans FB" panose="020E0602020502020306" pitchFamily="34" charset="0"/>
              </a:rPr>
              <a:t>A </a:t>
            </a:r>
            <a:r>
              <a:rPr lang="en-GB" sz="2200" dirty="0" err="1">
                <a:latin typeface="Berlin Sans FB" panose="020E0602020502020306" pitchFamily="34" charset="0"/>
              </a:rPr>
              <a:t>NameError</a:t>
            </a:r>
            <a:r>
              <a:rPr lang="en-GB" sz="2200" dirty="0">
                <a:latin typeface="Berlin Sans FB" panose="020E0602020502020306" pitchFamily="34" charset="0"/>
              </a:rPr>
              <a:t> tells you that Python doesn’t understand a certain word that you used. Reread the error message to see which word this is. It might just be that you’ve mistyped it! Remember that Python is case-sensitive (so you mustn’t use a capital letter where it expects a lower-case one).</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0" y="4738496"/>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10" name="Action Button: Blank 9">
            <a:hlinkClick r:id="rId3" action="ppaction://hlinksldjump" highlightClick="1"/>
            <a:extLst>
              <a:ext uri="{FF2B5EF4-FFF2-40B4-BE49-F238E27FC236}">
                <a16:creationId xmlns:a16="http://schemas.microsoft.com/office/drawing/2014/main" id="{607DABBA-F148-4426-B394-CA76E84C5FED}"/>
              </a:ext>
            </a:extLst>
          </p:cNvPr>
          <p:cNvSpPr/>
          <p:nvPr/>
        </p:nvSpPr>
        <p:spPr>
          <a:xfrm>
            <a:off x="5762704" y="4099887"/>
            <a:ext cx="1754363" cy="544475"/>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9" name="Action Button: Blank 8">
            <a:hlinkClick r:id="rId4" action="ppaction://hlinksldjump" highlightClick="1"/>
            <a:extLst>
              <a:ext uri="{FF2B5EF4-FFF2-40B4-BE49-F238E27FC236}">
                <a16:creationId xmlns:a16="http://schemas.microsoft.com/office/drawing/2014/main" id="{FC742ED8-4C5D-4D7E-A8E6-4A4210C1548D}"/>
              </a:ext>
            </a:extLst>
          </p:cNvPr>
          <p:cNvSpPr/>
          <p:nvPr/>
        </p:nvSpPr>
        <p:spPr>
          <a:xfrm>
            <a:off x="7650760" y="4052819"/>
            <a:ext cx="1273108" cy="591542"/>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dirty="0">
                <a:solidFill>
                  <a:schemeClr val="tx1"/>
                </a:solidFill>
                <a:latin typeface="Berlin Sans FB" panose="020E0602020502020306" pitchFamily="34" charset="0"/>
              </a:rPr>
              <a:t>No, I still need help.</a:t>
            </a:r>
          </a:p>
        </p:txBody>
      </p:sp>
    </p:spTree>
    <p:extLst>
      <p:ext uri="{BB962C8B-B14F-4D97-AF65-F5344CB8AC3E}">
        <p14:creationId xmlns:p14="http://schemas.microsoft.com/office/powerpoint/2010/main" val="2560809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62507" y="500162"/>
            <a:ext cx="3358393" cy="3477875"/>
          </a:xfrm>
          <a:prstGeom prst="rect">
            <a:avLst/>
          </a:prstGeom>
          <a:noFill/>
        </p:spPr>
        <p:txBody>
          <a:bodyPr wrap="square" rtlCol="0">
            <a:spAutoFit/>
          </a:bodyPr>
          <a:lstStyle/>
          <a:p>
            <a:r>
              <a:rPr lang="en-GB" sz="2200" dirty="0">
                <a:latin typeface="Berlin Sans FB" panose="020E0602020502020306" pitchFamily="34" charset="0"/>
              </a:rPr>
              <a:t>Another reason for a </a:t>
            </a:r>
            <a:r>
              <a:rPr lang="en-GB" sz="2200" dirty="0" err="1">
                <a:latin typeface="Berlin Sans FB" panose="020E0602020502020306" pitchFamily="34" charset="0"/>
              </a:rPr>
              <a:t>nameError</a:t>
            </a:r>
            <a:r>
              <a:rPr lang="en-GB" sz="2200" dirty="0">
                <a:latin typeface="Berlin Sans FB" panose="020E0602020502020306" pitchFamily="34" charset="0"/>
              </a:rPr>
              <a:t> might be if you used a variable before it was defined (before you gave it a value). </a:t>
            </a:r>
          </a:p>
          <a:p>
            <a:endParaRPr lang="en-GB" sz="2200" dirty="0">
              <a:latin typeface="Berlin Sans FB" panose="020E0602020502020306" pitchFamily="34" charset="0"/>
            </a:endParaRPr>
          </a:p>
          <a:p>
            <a:r>
              <a:rPr lang="en-GB" sz="2200" dirty="0">
                <a:latin typeface="Berlin Sans FB" panose="020E0602020502020306" pitchFamily="34" charset="0"/>
              </a:rPr>
              <a:t>Or maybe you forgot to write the namespace (</a:t>
            </a:r>
            <a:r>
              <a:rPr lang="en-GB" sz="2200" dirty="0" err="1">
                <a:latin typeface="Berlin Sans FB" panose="020E0602020502020306" pitchFamily="34" charset="0"/>
              </a:rPr>
              <a:t>eg</a:t>
            </a:r>
            <a:r>
              <a:rPr lang="en-GB" sz="2200" dirty="0">
                <a:latin typeface="Berlin Sans FB" panose="020E0602020502020306" pitchFamily="34" charset="0"/>
              </a:rPr>
              <a:t>:, if you just wrote show instead of </a:t>
            </a:r>
            <a:r>
              <a:rPr lang="en-GB" sz="2200" dirty="0" err="1">
                <a:latin typeface="Berlin Sans FB" panose="020E0602020502020306" pitchFamily="34" charset="0"/>
              </a:rPr>
              <a:t>display.show</a:t>
            </a:r>
            <a:r>
              <a:rPr lang="en-GB" sz="2200" dirty="0">
                <a:latin typeface="Berlin Sans FB" panose="020E0602020502020306" pitchFamily="34" charset="0"/>
              </a:rPr>
              <a:t>).</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0" y="4738496"/>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8" name="Action Button: Blank 7">
            <a:hlinkClick r:id="rId3" action="ppaction://hlinksldjump" highlightClick="1"/>
            <a:extLst>
              <a:ext uri="{FF2B5EF4-FFF2-40B4-BE49-F238E27FC236}">
                <a16:creationId xmlns:a16="http://schemas.microsoft.com/office/drawing/2014/main" id="{D9AE7C4B-4BD5-4664-8735-F15C8CA9DF4E}"/>
              </a:ext>
            </a:extLst>
          </p:cNvPr>
          <p:cNvSpPr/>
          <p:nvPr/>
        </p:nvSpPr>
        <p:spPr>
          <a:xfrm>
            <a:off x="5793964" y="3989485"/>
            <a:ext cx="1105354" cy="649941"/>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11" name="Action Button: Blank 10">
            <a:hlinkClick r:id="rId4" action="ppaction://hlinksldjump" highlightClick="1"/>
            <a:extLst>
              <a:ext uri="{FF2B5EF4-FFF2-40B4-BE49-F238E27FC236}">
                <a16:creationId xmlns:a16="http://schemas.microsoft.com/office/drawing/2014/main" id="{B40C7185-7BCF-423D-888B-6D8CE710539B}"/>
              </a:ext>
            </a:extLst>
          </p:cNvPr>
          <p:cNvSpPr/>
          <p:nvPr/>
        </p:nvSpPr>
        <p:spPr>
          <a:xfrm>
            <a:off x="6938574" y="3978037"/>
            <a:ext cx="1237013" cy="649941"/>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 still need help</a:t>
            </a:r>
            <a:endParaRPr lang="en-GB" dirty="0">
              <a:solidFill>
                <a:schemeClr val="tx1"/>
              </a:solidFill>
              <a:latin typeface="Berlin Sans FB" panose="020E0602020502020306" pitchFamily="34" charset="0"/>
            </a:endParaRPr>
          </a:p>
        </p:txBody>
      </p:sp>
      <p:sp>
        <p:nvSpPr>
          <p:cNvPr id="12" name="Action Button: Blank 11">
            <a:hlinkClick r:id="rId5" action="ppaction://hlinksldjump" highlightClick="1"/>
            <a:extLst>
              <a:ext uri="{FF2B5EF4-FFF2-40B4-BE49-F238E27FC236}">
                <a16:creationId xmlns:a16="http://schemas.microsoft.com/office/drawing/2014/main" id="{44CECB6A-0F81-4F9B-9E4A-D7C955B43276}"/>
              </a:ext>
            </a:extLst>
          </p:cNvPr>
          <p:cNvSpPr/>
          <p:nvPr/>
        </p:nvSpPr>
        <p:spPr>
          <a:xfrm>
            <a:off x="8214843" y="4052817"/>
            <a:ext cx="1006057" cy="523278"/>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Back</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1945799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62507" y="500162"/>
            <a:ext cx="3358393" cy="2800767"/>
          </a:xfrm>
          <a:prstGeom prst="rect">
            <a:avLst/>
          </a:prstGeom>
          <a:noFill/>
        </p:spPr>
        <p:txBody>
          <a:bodyPr wrap="square" rtlCol="0">
            <a:spAutoFit/>
          </a:bodyPr>
          <a:lstStyle/>
          <a:p>
            <a:r>
              <a:rPr lang="en-GB" sz="2200" dirty="0">
                <a:latin typeface="Berlin Sans FB" panose="020E0602020502020306" pitchFamily="34" charset="0"/>
              </a:rPr>
              <a:t>If your program does nothing at all but doesn’t show an error, it might be because you defined a function and forgot to call the function. To call a function, you need round brackets ().</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0" y="4738496"/>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8" name="Action Button: Blank 7">
            <a:hlinkClick r:id="rId3" action="ppaction://hlinksldjump" highlightClick="1"/>
            <a:extLst>
              <a:ext uri="{FF2B5EF4-FFF2-40B4-BE49-F238E27FC236}">
                <a16:creationId xmlns:a16="http://schemas.microsoft.com/office/drawing/2014/main" id="{D9AE7C4B-4BD5-4664-8735-F15C8CA9DF4E}"/>
              </a:ext>
            </a:extLst>
          </p:cNvPr>
          <p:cNvSpPr/>
          <p:nvPr/>
        </p:nvSpPr>
        <p:spPr>
          <a:xfrm>
            <a:off x="5793964" y="3989485"/>
            <a:ext cx="1105354" cy="649941"/>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11" name="Action Button: Blank 10">
            <a:hlinkClick r:id="rId4" action="ppaction://hlinksldjump" highlightClick="1"/>
            <a:extLst>
              <a:ext uri="{FF2B5EF4-FFF2-40B4-BE49-F238E27FC236}">
                <a16:creationId xmlns:a16="http://schemas.microsoft.com/office/drawing/2014/main" id="{B40C7185-7BCF-423D-888B-6D8CE710539B}"/>
              </a:ext>
            </a:extLst>
          </p:cNvPr>
          <p:cNvSpPr/>
          <p:nvPr/>
        </p:nvSpPr>
        <p:spPr>
          <a:xfrm>
            <a:off x="7073521" y="3787659"/>
            <a:ext cx="1585519" cy="937405"/>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No, that’s not what I’ve done</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841479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62507" y="500162"/>
            <a:ext cx="3358393" cy="2308324"/>
          </a:xfrm>
          <a:prstGeom prst="rect">
            <a:avLst/>
          </a:prstGeom>
          <a:noFill/>
        </p:spPr>
        <p:txBody>
          <a:bodyPr wrap="square" rtlCol="0">
            <a:spAutoFit/>
          </a:bodyPr>
          <a:lstStyle/>
          <a:p>
            <a:r>
              <a:rPr lang="en-GB" sz="2400" dirty="0">
                <a:latin typeface="Berlin Sans FB" panose="020E0602020502020306" pitchFamily="34" charset="0"/>
              </a:rPr>
              <a:t>You’ve told me that a condition isn’t working. Is your condition simple (just uses one comparison) or complex (uses </a:t>
            </a:r>
            <a:r>
              <a:rPr lang="en-GB" sz="2400" b="1" dirty="0">
                <a:latin typeface="Berlin Sans FB" panose="020E0602020502020306" pitchFamily="34" charset="0"/>
              </a:rPr>
              <a:t>and</a:t>
            </a:r>
            <a:r>
              <a:rPr lang="en-GB" sz="2400" dirty="0">
                <a:latin typeface="Berlin Sans FB" panose="020E0602020502020306" pitchFamily="34" charset="0"/>
              </a:rPr>
              <a:t> / </a:t>
            </a:r>
            <a:r>
              <a:rPr lang="en-GB" sz="2400" b="1" dirty="0">
                <a:latin typeface="Berlin Sans FB" panose="020E0602020502020306" pitchFamily="34" charset="0"/>
              </a:rPr>
              <a:t>or</a:t>
            </a:r>
            <a:r>
              <a:rPr lang="en-GB" sz="2400" dirty="0">
                <a:latin typeface="Berlin Sans FB" panose="020E0602020502020306" pitchFamily="34" charset="0"/>
              </a:rPr>
              <a:t> ) ?</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0" y="4738496"/>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8" name="Action Button: Blank 7">
            <a:hlinkClick r:id="rId3" action="ppaction://hlinksldjump" highlightClick="1"/>
            <a:extLst>
              <a:ext uri="{FF2B5EF4-FFF2-40B4-BE49-F238E27FC236}">
                <a16:creationId xmlns:a16="http://schemas.microsoft.com/office/drawing/2014/main" id="{D9AE7C4B-4BD5-4664-8735-F15C8CA9DF4E}"/>
              </a:ext>
            </a:extLst>
          </p:cNvPr>
          <p:cNvSpPr/>
          <p:nvPr/>
        </p:nvSpPr>
        <p:spPr>
          <a:xfrm>
            <a:off x="6096000" y="3724544"/>
            <a:ext cx="1105354" cy="649941"/>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Simple</a:t>
            </a:r>
            <a:endParaRPr lang="en-GB" dirty="0">
              <a:solidFill>
                <a:schemeClr val="tx1"/>
              </a:solidFill>
              <a:latin typeface="Berlin Sans FB" panose="020E0602020502020306" pitchFamily="34" charset="0"/>
            </a:endParaRPr>
          </a:p>
        </p:txBody>
      </p:sp>
      <p:sp>
        <p:nvSpPr>
          <p:cNvPr id="12" name="Action Button: Blank 11">
            <a:hlinkClick r:id="rId4" action="ppaction://hlinksldjump" highlightClick="1"/>
            <a:extLst>
              <a:ext uri="{FF2B5EF4-FFF2-40B4-BE49-F238E27FC236}">
                <a16:creationId xmlns:a16="http://schemas.microsoft.com/office/drawing/2014/main" id="{44CECB6A-0F81-4F9B-9E4A-D7C955B43276}"/>
              </a:ext>
            </a:extLst>
          </p:cNvPr>
          <p:cNvSpPr/>
          <p:nvPr/>
        </p:nvSpPr>
        <p:spPr>
          <a:xfrm>
            <a:off x="7433864" y="3787876"/>
            <a:ext cx="1414633" cy="523278"/>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Complex</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3963984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62507" y="500162"/>
            <a:ext cx="3358393" cy="769441"/>
          </a:xfrm>
          <a:prstGeom prst="rect">
            <a:avLst/>
          </a:prstGeom>
          <a:noFill/>
        </p:spPr>
        <p:txBody>
          <a:bodyPr wrap="square" rtlCol="0">
            <a:spAutoFit/>
          </a:bodyPr>
          <a:lstStyle/>
          <a:p>
            <a:r>
              <a:rPr lang="en-GB" sz="2200" dirty="0">
                <a:latin typeface="Berlin Sans FB" panose="020E0602020502020306" pitchFamily="34" charset="0"/>
              </a:rPr>
              <a:t>Which of the following match your issue?</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0" y="4738496"/>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8" name="Action Button: Blank 7">
            <a:hlinkClick r:id="rId3" action="ppaction://hlinksldjump" highlightClick="1"/>
            <a:extLst>
              <a:ext uri="{FF2B5EF4-FFF2-40B4-BE49-F238E27FC236}">
                <a16:creationId xmlns:a16="http://schemas.microsoft.com/office/drawing/2014/main" id="{D9AE7C4B-4BD5-4664-8735-F15C8CA9DF4E}"/>
              </a:ext>
            </a:extLst>
          </p:cNvPr>
          <p:cNvSpPr/>
          <p:nvPr/>
        </p:nvSpPr>
        <p:spPr>
          <a:xfrm>
            <a:off x="5847127" y="2774176"/>
            <a:ext cx="1874473" cy="1302794"/>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The last iteration of my loop is getting skipped</a:t>
            </a:r>
            <a:endParaRPr lang="en-GB" dirty="0">
              <a:solidFill>
                <a:schemeClr val="tx1"/>
              </a:solidFill>
              <a:latin typeface="Berlin Sans FB" panose="020E0602020502020306" pitchFamily="34" charset="0"/>
            </a:endParaRPr>
          </a:p>
        </p:txBody>
      </p:sp>
      <p:sp>
        <p:nvSpPr>
          <p:cNvPr id="11" name="Action Button: Blank 10">
            <a:hlinkClick r:id="rId4" action="ppaction://hlinksldjump" highlightClick="1"/>
            <a:extLst>
              <a:ext uri="{FF2B5EF4-FFF2-40B4-BE49-F238E27FC236}">
                <a16:creationId xmlns:a16="http://schemas.microsoft.com/office/drawing/2014/main" id="{B40C7185-7BCF-423D-888B-6D8CE710539B}"/>
              </a:ext>
            </a:extLst>
          </p:cNvPr>
          <p:cNvSpPr/>
          <p:nvPr/>
        </p:nvSpPr>
        <p:spPr>
          <a:xfrm>
            <a:off x="5847127" y="1339738"/>
            <a:ext cx="3305778" cy="1302794"/>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My list should be modified by every iteration of the loop but it’s only modified by the last iteration</a:t>
            </a:r>
            <a:endParaRPr lang="en-GB" dirty="0">
              <a:solidFill>
                <a:schemeClr val="tx1"/>
              </a:solidFill>
              <a:latin typeface="Berlin Sans FB" panose="020E0602020502020306" pitchFamily="34" charset="0"/>
            </a:endParaRPr>
          </a:p>
        </p:txBody>
      </p:sp>
      <p:sp>
        <p:nvSpPr>
          <p:cNvPr id="12" name="Action Button: Blank 11">
            <a:hlinkClick r:id="rId5" action="ppaction://hlinksldjump" highlightClick="1"/>
            <a:extLst>
              <a:ext uri="{FF2B5EF4-FFF2-40B4-BE49-F238E27FC236}">
                <a16:creationId xmlns:a16="http://schemas.microsoft.com/office/drawing/2014/main" id="{44CECB6A-0F81-4F9B-9E4A-D7C955B43276}"/>
              </a:ext>
            </a:extLst>
          </p:cNvPr>
          <p:cNvSpPr/>
          <p:nvPr/>
        </p:nvSpPr>
        <p:spPr>
          <a:xfrm>
            <a:off x="7860382" y="2774175"/>
            <a:ext cx="1335557" cy="1302794"/>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Something else</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983519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22657" y="574942"/>
            <a:ext cx="3468846" cy="3477875"/>
          </a:xfrm>
          <a:prstGeom prst="rect">
            <a:avLst/>
          </a:prstGeom>
          <a:noFill/>
        </p:spPr>
        <p:txBody>
          <a:bodyPr wrap="square" rtlCol="0">
            <a:spAutoFit/>
          </a:bodyPr>
          <a:lstStyle/>
          <a:p>
            <a:r>
              <a:rPr lang="en-GB" sz="2200" dirty="0">
                <a:latin typeface="Berlin Sans FB" panose="020E0602020502020306" pitchFamily="34" charset="0"/>
              </a:rPr>
              <a:t>If you define a list in Python and then set a second list equal to the first, then any changes to the first list will happen in the second! Fix this by using the copy function on the first list. For example, instead of typing “list2 = list1”, type “list2 = list1.copy()”</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0" y="4738496"/>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8" name="Action Button: Blank 7">
            <a:hlinkClick r:id="rId3" action="ppaction://hlinksldjump" highlightClick="1"/>
            <a:extLst>
              <a:ext uri="{FF2B5EF4-FFF2-40B4-BE49-F238E27FC236}">
                <a16:creationId xmlns:a16="http://schemas.microsoft.com/office/drawing/2014/main" id="{D9AE7C4B-4BD5-4664-8735-F15C8CA9DF4E}"/>
              </a:ext>
            </a:extLst>
          </p:cNvPr>
          <p:cNvSpPr/>
          <p:nvPr/>
        </p:nvSpPr>
        <p:spPr>
          <a:xfrm>
            <a:off x="6154251" y="4052817"/>
            <a:ext cx="1105354" cy="649941"/>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11" name="Action Button: Blank 10">
            <a:hlinkClick r:id="rId4" action="ppaction://hlinksldjump" highlightClick="1"/>
            <a:extLst>
              <a:ext uri="{FF2B5EF4-FFF2-40B4-BE49-F238E27FC236}">
                <a16:creationId xmlns:a16="http://schemas.microsoft.com/office/drawing/2014/main" id="{B40C7185-7BCF-423D-888B-6D8CE710539B}"/>
              </a:ext>
            </a:extLst>
          </p:cNvPr>
          <p:cNvSpPr/>
          <p:nvPr/>
        </p:nvSpPr>
        <p:spPr>
          <a:xfrm>
            <a:off x="7457116" y="4039020"/>
            <a:ext cx="1237013" cy="649941"/>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 still need help</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310506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62507" y="500162"/>
            <a:ext cx="3358393" cy="3477875"/>
          </a:xfrm>
          <a:prstGeom prst="rect">
            <a:avLst/>
          </a:prstGeom>
          <a:noFill/>
        </p:spPr>
        <p:txBody>
          <a:bodyPr wrap="square" rtlCol="0">
            <a:spAutoFit/>
          </a:bodyPr>
          <a:lstStyle/>
          <a:p>
            <a:r>
              <a:rPr lang="en-GB" sz="2200" dirty="0">
                <a:latin typeface="Berlin Sans FB" panose="020E0602020502020306" pitchFamily="34" charset="0"/>
              </a:rPr>
              <a:t>If you divide two </a:t>
            </a:r>
            <a:r>
              <a:rPr lang="en-GB" sz="2200" dirty="0" err="1">
                <a:latin typeface="Berlin Sans FB" panose="020E0602020502020306" pitchFamily="34" charset="0"/>
              </a:rPr>
              <a:t>ints</a:t>
            </a:r>
            <a:r>
              <a:rPr lang="en-GB" sz="2200" dirty="0">
                <a:latin typeface="Berlin Sans FB" panose="020E0602020502020306" pitchFamily="34" charset="0"/>
              </a:rPr>
              <a:t> (whole numbers) in Python, it rounds the answer down to a whole number, instead of giving it as a decimal or fraction. If you want a decimal answer, write “.0” at the end of your numbers. </a:t>
            </a:r>
            <a:r>
              <a:rPr lang="en-GB" sz="2200" dirty="0" err="1">
                <a:latin typeface="Berlin Sans FB" panose="020E0602020502020306" pitchFamily="34" charset="0"/>
              </a:rPr>
              <a:t>Eg</a:t>
            </a:r>
            <a:r>
              <a:rPr lang="en-GB" sz="2200" dirty="0">
                <a:latin typeface="Berlin Sans FB" panose="020E0602020502020306" pitchFamily="34" charset="0"/>
              </a:rPr>
              <a:t>: type 3.0/4.0 instead of 3/4.</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0" y="4738496"/>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8" name="Action Button: Blank 7">
            <a:hlinkClick r:id="rId3" action="ppaction://hlinksldjump" highlightClick="1"/>
            <a:extLst>
              <a:ext uri="{FF2B5EF4-FFF2-40B4-BE49-F238E27FC236}">
                <a16:creationId xmlns:a16="http://schemas.microsoft.com/office/drawing/2014/main" id="{D9AE7C4B-4BD5-4664-8735-F15C8CA9DF4E}"/>
              </a:ext>
            </a:extLst>
          </p:cNvPr>
          <p:cNvSpPr/>
          <p:nvPr/>
        </p:nvSpPr>
        <p:spPr>
          <a:xfrm>
            <a:off x="6096000" y="4033296"/>
            <a:ext cx="1105354" cy="649941"/>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11" name="Action Button: Blank 10">
            <a:hlinkClick r:id="rId4" action="ppaction://hlinksldjump" highlightClick="1"/>
            <a:extLst>
              <a:ext uri="{FF2B5EF4-FFF2-40B4-BE49-F238E27FC236}">
                <a16:creationId xmlns:a16="http://schemas.microsoft.com/office/drawing/2014/main" id="{B40C7185-7BCF-423D-888B-6D8CE710539B}"/>
              </a:ext>
            </a:extLst>
          </p:cNvPr>
          <p:cNvSpPr/>
          <p:nvPr/>
        </p:nvSpPr>
        <p:spPr>
          <a:xfrm>
            <a:off x="7432646" y="4002150"/>
            <a:ext cx="1237013" cy="649941"/>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 still need help</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932577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62507" y="500162"/>
            <a:ext cx="3358393" cy="3477875"/>
          </a:xfrm>
          <a:prstGeom prst="rect">
            <a:avLst/>
          </a:prstGeom>
          <a:noFill/>
        </p:spPr>
        <p:txBody>
          <a:bodyPr wrap="square" rtlCol="0">
            <a:spAutoFit/>
          </a:bodyPr>
          <a:lstStyle/>
          <a:p>
            <a:r>
              <a:rPr lang="en-GB" sz="2200" dirty="0">
                <a:latin typeface="Berlin Sans FB" panose="020E0602020502020306" pitchFamily="34" charset="0"/>
              </a:rPr>
              <a:t>Another reason why your program might do nothing is if you forgot to output anything! Assigning to variables doesn’t show anything on the </a:t>
            </a:r>
            <a:r>
              <a:rPr lang="en-GB" sz="2200" dirty="0" err="1">
                <a:latin typeface="Berlin Sans FB" panose="020E0602020502020306" pitchFamily="34" charset="0"/>
              </a:rPr>
              <a:t>Micro:Bit</a:t>
            </a:r>
            <a:r>
              <a:rPr lang="en-GB" sz="2200" dirty="0">
                <a:latin typeface="Berlin Sans FB" panose="020E0602020502020306" pitchFamily="34" charset="0"/>
              </a:rPr>
              <a:t> display unless you also call </a:t>
            </a:r>
            <a:r>
              <a:rPr lang="en-GB" sz="2200" dirty="0" err="1">
                <a:latin typeface="Berlin Sans FB" panose="020E0602020502020306" pitchFamily="34" charset="0"/>
              </a:rPr>
              <a:t>display.show</a:t>
            </a:r>
            <a:r>
              <a:rPr lang="en-GB" sz="2200" dirty="0">
                <a:latin typeface="Berlin Sans FB" panose="020E0602020502020306" pitchFamily="34" charset="0"/>
              </a:rPr>
              <a:t>. Do not call print because it doesn’t work on the </a:t>
            </a:r>
            <a:r>
              <a:rPr lang="en-GB" sz="2200" dirty="0" err="1">
                <a:latin typeface="Berlin Sans FB" panose="020E0602020502020306" pitchFamily="34" charset="0"/>
              </a:rPr>
              <a:t>Micro:Bit</a:t>
            </a:r>
            <a:r>
              <a:rPr lang="en-GB" sz="2200" dirty="0">
                <a:latin typeface="Berlin Sans FB" panose="020E0602020502020306" pitchFamily="34" charset="0"/>
              </a:rPr>
              <a:t>.</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0" y="4738496"/>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8" name="Action Button: Blank 7">
            <a:hlinkClick r:id="rId3" action="ppaction://hlinksldjump" highlightClick="1"/>
            <a:extLst>
              <a:ext uri="{FF2B5EF4-FFF2-40B4-BE49-F238E27FC236}">
                <a16:creationId xmlns:a16="http://schemas.microsoft.com/office/drawing/2014/main" id="{D9AE7C4B-4BD5-4664-8735-F15C8CA9DF4E}"/>
              </a:ext>
            </a:extLst>
          </p:cNvPr>
          <p:cNvSpPr/>
          <p:nvPr/>
        </p:nvSpPr>
        <p:spPr>
          <a:xfrm>
            <a:off x="6087209" y="4033296"/>
            <a:ext cx="1105354" cy="649941"/>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11" name="Action Button: Blank 10">
            <a:hlinkClick r:id="rId4" action="ppaction://hlinksldjump" highlightClick="1"/>
            <a:extLst>
              <a:ext uri="{FF2B5EF4-FFF2-40B4-BE49-F238E27FC236}">
                <a16:creationId xmlns:a16="http://schemas.microsoft.com/office/drawing/2014/main" id="{B40C7185-7BCF-423D-888B-6D8CE710539B}"/>
              </a:ext>
            </a:extLst>
          </p:cNvPr>
          <p:cNvSpPr/>
          <p:nvPr/>
        </p:nvSpPr>
        <p:spPr>
          <a:xfrm>
            <a:off x="7321802" y="4033296"/>
            <a:ext cx="1237013" cy="649941"/>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 still need help</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3501670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62507" y="500162"/>
            <a:ext cx="3358393" cy="3139321"/>
          </a:xfrm>
          <a:prstGeom prst="rect">
            <a:avLst/>
          </a:prstGeom>
          <a:noFill/>
        </p:spPr>
        <p:txBody>
          <a:bodyPr wrap="square" rtlCol="0">
            <a:spAutoFit/>
          </a:bodyPr>
          <a:lstStyle/>
          <a:p>
            <a:r>
              <a:rPr lang="en-GB" sz="2200" dirty="0">
                <a:latin typeface="Berlin Sans FB" panose="020E0602020502020306" pitchFamily="34" charset="0"/>
              </a:rPr>
              <a:t>If two values should compare equal but they don’t, it might be because they’re different types. For example, 3 is an int but “3” is a string, so Python considers them to be totally different things and won’t consider them equal.</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0" y="4738496"/>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8" name="Action Button: Blank 7">
            <a:hlinkClick r:id="rId3" action="ppaction://hlinksldjump" highlightClick="1"/>
            <a:extLst>
              <a:ext uri="{FF2B5EF4-FFF2-40B4-BE49-F238E27FC236}">
                <a16:creationId xmlns:a16="http://schemas.microsoft.com/office/drawing/2014/main" id="{D9AE7C4B-4BD5-4664-8735-F15C8CA9DF4E}"/>
              </a:ext>
            </a:extLst>
          </p:cNvPr>
          <p:cNvSpPr/>
          <p:nvPr/>
        </p:nvSpPr>
        <p:spPr>
          <a:xfrm>
            <a:off x="6087209" y="4033296"/>
            <a:ext cx="1105354" cy="649941"/>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11" name="Action Button: Blank 10">
            <a:hlinkClick r:id="rId4" action="ppaction://hlinksldjump" highlightClick="1"/>
            <a:extLst>
              <a:ext uri="{FF2B5EF4-FFF2-40B4-BE49-F238E27FC236}">
                <a16:creationId xmlns:a16="http://schemas.microsoft.com/office/drawing/2014/main" id="{B40C7185-7BCF-423D-888B-6D8CE710539B}"/>
              </a:ext>
            </a:extLst>
          </p:cNvPr>
          <p:cNvSpPr/>
          <p:nvPr/>
        </p:nvSpPr>
        <p:spPr>
          <a:xfrm>
            <a:off x="7321802" y="4033296"/>
            <a:ext cx="1237013" cy="649941"/>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 still need help</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39823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244"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957581" y="330356"/>
            <a:ext cx="3337109" cy="769441"/>
          </a:xfrm>
          <a:prstGeom prst="rect">
            <a:avLst/>
          </a:prstGeom>
          <a:noFill/>
        </p:spPr>
        <p:txBody>
          <a:bodyPr wrap="square" rtlCol="0">
            <a:spAutoFit/>
          </a:bodyPr>
          <a:lstStyle/>
          <a:p>
            <a:r>
              <a:rPr lang="en-GB" sz="2200" dirty="0">
                <a:latin typeface="Berlin Sans FB" panose="020E0602020502020306" pitchFamily="34" charset="0"/>
              </a:rPr>
              <a:t>Select the problem with your program</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1" y="4475824"/>
            <a:ext cx="3199002" cy="461665"/>
          </a:xfrm>
          <a:prstGeom prst="rect">
            <a:avLst/>
          </a:prstGeom>
          <a:noFill/>
        </p:spPr>
        <p:txBody>
          <a:bodyPr wrap="square" rtlCol="0">
            <a:spAutoFit/>
          </a:bodyPr>
          <a:lstStyle/>
          <a:p>
            <a:r>
              <a:rPr lang="en-GB" sz="2400" u="sng" dirty="0">
                <a:solidFill>
                  <a:srgbClr val="0070C0"/>
                </a:solidFill>
                <a:latin typeface="Berlin Sans FB" panose="020E0602020502020306" pitchFamily="34" charset="0"/>
              </a:rPr>
              <a:t>View docs</a:t>
            </a:r>
          </a:p>
        </p:txBody>
      </p:sp>
      <p:sp>
        <p:nvSpPr>
          <p:cNvPr id="8" name="Action Button: Blank 7">
            <a:hlinkClick r:id="" action="ppaction://noaction" highlightClick="1"/>
            <a:extLst>
              <a:ext uri="{FF2B5EF4-FFF2-40B4-BE49-F238E27FC236}">
                <a16:creationId xmlns:a16="http://schemas.microsoft.com/office/drawing/2014/main" id="{48B50BCB-C4A3-4987-B980-2AB751EEA6CA}"/>
              </a:ext>
            </a:extLst>
          </p:cNvPr>
          <p:cNvSpPr/>
          <p:nvPr/>
        </p:nvSpPr>
        <p:spPr>
          <a:xfrm>
            <a:off x="5709134" y="1896788"/>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ction Button: Blank 8">
            <a:hlinkClick r:id="rId3" action="ppaction://hlinksldjump" highlightClick="1"/>
            <a:extLst>
              <a:ext uri="{FF2B5EF4-FFF2-40B4-BE49-F238E27FC236}">
                <a16:creationId xmlns:a16="http://schemas.microsoft.com/office/drawing/2014/main" id="{44877795-E308-4537-92C9-90502813F6C2}"/>
              </a:ext>
            </a:extLst>
          </p:cNvPr>
          <p:cNvSpPr/>
          <p:nvPr/>
        </p:nvSpPr>
        <p:spPr>
          <a:xfrm>
            <a:off x="5731544" y="1099797"/>
            <a:ext cx="1585519" cy="882333"/>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My program does nothing at all</a:t>
            </a:r>
            <a:endParaRPr lang="en-GB" dirty="0">
              <a:solidFill>
                <a:schemeClr val="tx1"/>
              </a:solidFill>
              <a:latin typeface="Berlin Sans FB" panose="020E0602020502020306" pitchFamily="34" charset="0"/>
            </a:endParaRPr>
          </a:p>
        </p:txBody>
      </p:sp>
      <p:sp>
        <p:nvSpPr>
          <p:cNvPr id="10" name="Action Button: Blank 9">
            <a:hlinkClick r:id="rId4" action="ppaction://hlinksldjump" highlightClick="1"/>
            <a:extLst>
              <a:ext uri="{FF2B5EF4-FFF2-40B4-BE49-F238E27FC236}">
                <a16:creationId xmlns:a16="http://schemas.microsoft.com/office/drawing/2014/main" id="{5F521DBB-C660-4B7B-B258-4901BA5028D7}"/>
              </a:ext>
            </a:extLst>
          </p:cNvPr>
          <p:cNvSpPr/>
          <p:nvPr/>
        </p:nvSpPr>
        <p:spPr>
          <a:xfrm>
            <a:off x="5574814" y="2053374"/>
            <a:ext cx="1742249" cy="1248790"/>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Certain parts of my program are skipped</a:t>
            </a:r>
            <a:endParaRPr lang="en-GB" dirty="0">
              <a:solidFill>
                <a:schemeClr val="tx1"/>
              </a:solidFill>
              <a:latin typeface="Berlin Sans FB" panose="020E0602020502020306" pitchFamily="34" charset="0"/>
            </a:endParaRPr>
          </a:p>
        </p:txBody>
      </p:sp>
      <p:sp>
        <p:nvSpPr>
          <p:cNvPr id="11" name="Action Button: Blank 10">
            <a:hlinkClick r:id="rId5" action="ppaction://hlinksldjump" highlightClick="1"/>
            <a:extLst>
              <a:ext uri="{FF2B5EF4-FFF2-40B4-BE49-F238E27FC236}">
                <a16:creationId xmlns:a16="http://schemas.microsoft.com/office/drawing/2014/main" id="{A03B876E-114A-4171-991A-F9FBF80209CA}"/>
              </a:ext>
            </a:extLst>
          </p:cNvPr>
          <p:cNvSpPr/>
          <p:nvPr/>
        </p:nvSpPr>
        <p:spPr>
          <a:xfrm>
            <a:off x="7331046" y="1078472"/>
            <a:ext cx="1758892" cy="1585519"/>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 condition isn’t working (</a:t>
            </a:r>
            <a:r>
              <a:rPr lang="en-GB" sz="2000" dirty="0" err="1">
                <a:solidFill>
                  <a:schemeClr val="tx1"/>
                </a:solidFill>
                <a:latin typeface="Berlin Sans FB" panose="020E0602020502020306" pitchFamily="34" charset="0"/>
              </a:rPr>
              <a:t>eg</a:t>
            </a:r>
            <a:r>
              <a:rPr lang="en-GB" sz="2000" dirty="0">
                <a:solidFill>
                  <a:schemeClr val="tx1"/>
                </a:solidFill>
                <a:latin typeface="Berlin Sans FB" panose="020E0602020502020306" pitchFamily="34" charset="0"/>
              </a:rPr>
              <a:t>: in if statement or while loop)</a:t>
            </a:r>
            <a:endParaRPr lang="en-GB" dirty="0">
              <a:solidFill>
                <a:schemeClr val="tx1"/>
              </a:solidFill>
              <a:latin typeface="Berlin Sans FB" panose="020E0602020502020306" pitchFamily="34" charset="0"/>
            </a:endParaRPr>
          </a:p>
        </p:txBody>
      </p:sp>
      <p:sp>
        <p:nvSpPr>
          <p:cNvPr id="12" name="Action Button: Blank 11">
            <a:hlinkClick r:id="rId6" action="ppaction://hlinksldjump" highlightClick="1"/>
            <a:extLst>
              <a:ext uri="{FF2B5EF4-FFF2-40B4-BE49-F238E27FC236}">
                <a16:creationId xmlns:a16="http://schemas.microsoft.com/office/drawing/2014/main" id="{A76356B2-2CF2-4E97-A58F-BDF61F37E650}"/>
              </a:ext>
            </a:extLst>
          </p:cNvPr>
          <p:cNvSpPr/>
          <p:nvPr/>
        </p:nvSpPr>
        <p:spPr>
          <a:xfrm>
            <a:off x="7359436" y="2735235"/>
            <a:ext cx="1758892" cy="1339073"/>
          </a:xfrm>
          <a:prstGeom prst="actionButtonBlank">
            <a:avLst/>
          </a:prstGeom>
          <a:solidFill>
            <a:srgbClr val="CC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 list has changed even though I didn’t change it</a:t>
            </a:r>
            <a:endParaRPr lang="en-GB" dirty="0">
              <a:solidFill>
                <a:schemeClr val="tx1"/>
              </a:solidFill>
              <a:latin typeface="Berlin Sans FB" panose="020E0602020502020306" pitchFamily="34" charset="0"/>
            </a:endParaRPr>
          </a:p>
        </p:txBody>
      </p:sp>
      <p:sp>
        <p:nvSpPr>
          <p:cNvPr id="14" name="Action Button: Blank 13">
            <a:hlinkClick r:id="rId7" action="ppaction://hlinksldjump" highlightClick="1"/>
            <a:extLst>
              <a:ext uri="{FF2B5EF4-FFF2-40B4-BE49-F238E27FC236}">
                <a16:creationId xmlns:a16="http://schemas.microsoft.com/office/drawing/2014/main" id="{B353A45D-95C3-45B1-A3B0-EFC96C01C5E9}"/>
              </a:ext>
            </a:extLst>
          </p:cNvPr>
          <p:cNvSpPr/>
          <p:nvPr/>
        </p:nvSpPr>
        <p:spPr>
          <a:xfrm>
            <a:off x="7359436" y="4115677"/>
            <a:ext cx="1344297" cy="635440"/>
          </a:xfrm>
          <a:prstGeom prst="actionButtonBlank">
            <a:avLst/>
          </a:prstGeom>
          <a:solidFill>
            <a:srgbClr val="CCFF33"/>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Something else</a:t>
            </a:r>
            <a:endParaRPr lang="en-GB" dirty="0">
              <a:solidFill>
                <a:schemeClr val="tx1"/>
              </a:solidFill>
              <a:latin typeface="Berlin Sans FB" panose="020E0602020502020306" pitchFamily="34" charset="0"/>
            </a:endParaRPr>
          </a:p>
        </p:txBody>
      </p:sp>
      <p:sp>
        <p:nvSpPr>
          <p:cNvPr id="15" name="Action Button: Blank 14">
            <a:hlinkClick r:id="rId8" action="ppaction://hlinksldjump" highlightClick="1"/>
            <a:extLst>
              <a:ext uri="{FF2B5EF4-FFF2-40B4-BE49-F238E27FC236}">
                <a16:creationId xmlns:a16="http://schemas.microsoft.com/office/drawing/2014/main" id="{C4BF9C5F-8A7A-466D-9890-1F0B2298B82D}"/>
              </a:ext>
            </a:extLst>
          </p:cNvPr>
          <p:cNvSpPr/>
          <p:nvPr/>
        </p:nvSpPr>
        <p:spPr>
          <a:xfrm>
            <a:off x="5574814" y="3354503"/>
            <a:ext cx="1758892" cy="1121321"/>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Division is giving the wrong answer</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666126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62507" y="500162"/>
            <a:ext cx="3358393" cy="3139321"/>
          </a:xfrm>
          <a:prstGeom prst="rect">
            <a:avLst/>
          </a:prstGeom>
          <a:noFill/>
        </p:spPr>
        <p:txBody>
          <a:bodyPr wrap="square" rtlCol="0">
            <a:spAutoFit/>
          </a:bodyPr>
          <a:lstStyle/>
          <a:p>
            <a:r>
              <a:rPr lang="en-GB" sz="2200" dirty="0">
                <a:latin typeface="Berlin Sans FB" panose="020E0602020502020306" pitchFamily="34" charset="0"/>
              </a:rPr>
              <a:t>When using complex conditions, Python groups </a:t>
            </a:r>
            <a:r>
              <a:rPr lang="en-GB" sz="2200" b="1" dirty="0">
                <a:latin typeface="Berlin Sans FB" panose="020E0602020502020306" pitchFamily="34" charset="0"/>
              </a:rPr>
              <a:t>and</a:t>
            </a:r>
            <a:r>
              <a:rPr lang="en-GB" sz="2200" dirty="0">
                <a:latin typeface="Berlin Sans FB" panose="020E0602020502020306" pitchFamily="34" charset="0"/>
              </a:rPr>
              <a:t> before </a:t>
            </a:r>
            <a:r>
              <a:rPr lang="en-GB" sz="2200" b="1" dirty="0">
                <a:latin typeface="Berlin Sans FB" panose="020E0602020502020306" pitchFamily="34" charset="0"/>
              </a:rPr>
              <a:t>or</a:t>
            </a:r>
            <a:r>
              <a:rPr lang="en-GB" sz="2200" dirty="0">
                <a:latin typeface="Berlin Sans FB" panose="020E0602020502020306" pitchFamily="34" charset="0"/>
              </a:rPr>
              <a:t>. For instance, “a </a:t>
            </a:r>
            <a:r>
              <a:rPr lang="en-GB" sz="2200" b="1" dirty="0">
                <a:latin typeface="Berlin Sans FB" panose="020E0602020502020306" pitchFamily="34" charset="0"/>
              </a:rPr>
              <a:t>or</a:t>
            </a:r>
            <a:r>
              <a:rPr lang="en-GB" sz="2200" dirty="0">
                <a:latin typeface="Berlin Sans FB" panose="020E0602020502020306" pitchFamily="34" charset="0"/>
              </a:rPr>
              <a:t> b </a:t>
            </a:r>
            <a:r>
              <a:rPr lang="en-GB" sz="2200" b="1" dirty="0">
                <a:latin typeface="Berlin Sans FB" panose="020E0602020502020306" pitchFamily="34" charset="0"/>
              </a:rPr>
              <a:t>and</a:t>
            </a:r>
            <a:r>
              <a:rPr lang="en-GB" sz="2200" dirty="0">
                <a:latin typeface="Berlin Sans FB" panose="020E0602020502020306" pitchFamily="34" charset="0"/>
              </a:rPr>
              <a:t> c“ is interpreted as “a </a:t>
            </a:r>
            <a:r>
              <a:rPr lang="en-GB" sz="2200" b="1" dirty="0">
                <a:latin typeface="Berlin Sans FB" panose="020E0602020502020306" pitchFamily="34" charset="0"/>
              </a:rPr>
              <a:t>or</a:t>
            </a:r>
            <a:r>
              <a:rPr lang="en-GB" sz="2200" dirty="0">
                <a:latin typeface="Berlin Sans FB" panose="020E0602020502020306" pitchFamily="34" charset="0"/>
              </a:rPr>
              <a:t> (b </a:t>
            </a:r>
            <a:r>
              <a:rPr lang="en-GB" sz="2200" b="1" dirty="0">
                <a:latin typeface="Berlin Sans FB" panose="020E0602020502020306" pitchFamily="34" charset="0"/>
              </a:rPr>
              <a:t>and</a:t>
            </a:r>
            <a:r>
              <a:rPr lang="en-GB" sz="2200" dirty="0">
                <a:latin typeface="Berlin Sans FB" panose="020E0602020502020306" pitchFamily="34" charset="0"/>
              </a:rPr>
              <a:t> c)”. If this isn’t what you want, then insert parentheses (round brackets).</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0" y="4738496"/>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8" name="Action Button: Blank 7">
            <a:hlinkClick r:id="rId3" action="ppaction://hlinksldjump" highlightClick="1"/>
            <a:extLst>
              <a:ext uri="{FF2B5EF4-FFF2-40B4-BE49-F238E27FC236}">
                <a16:creationId xmlns:a16="http://schemas.microsoft.com/office/drawing/2014/main" id="{D9AE7C4B-4BD5-4664-8735-F15C8CA9DF4E}"/>
              </a:ext>
            </a:extLst>
          </p:cNvPr>
          <p:cNvSpPr/>
          <p:nvPr/>
        </p:nvSpPr>
        <p:spPr>
          <a:xfrm>
            <a:off x="6087209" y="4033296"/>
            <a:ext cx="1105354" cy="649941"/>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11" name="Action Button: Blank 10">
            <a:hlinkClick r:id="rId4" action="ppaction://hlinksldjump" highlightClick="1"/>
            <a:extLst>
              <a:ext uri="{FF2B5EF4-FFF2-40B4-BE49-F238E27FC236}">
                <a16:creationId xmlns:a16="http://schemas.microsoft.com/office/drawing/2014/main" id="{B40C7185-7BCF-423D-888B-6D8CE710539B}"/>
              </a:ext>
            </a:extLst>
          </p:cNvPr>
          <p:cNvSpPr/>
          <p:nvPr/>
        </p:nvSpPr>
        <p:spPr>
          <a:xfrm>
            <a:off x="7321802" y="4033296"/>
            <a:ext cx="1237013" cy="649941"/>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 still need help</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619417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62507" y="500162"/>
            <a:ext cx="3358393" cy="2462213"/>
          </a:xfrm>
          <a:prstGeom prst="rect">
            <a:avLst/>
          </a:prstGeom>
          <a:noFill/>
        </p:spPr>
        <p:txBody>
          <a:bodyPr wrap="square" rtlCol="0">
            <a:spAutoFit/>
          </a:bodyPr>
          <a:lstStyle/>
          <a:p>
            <a:r>
              <a:rPr lang="en-GB" sz="2200" dirty="0">
                <a:latin typeface="Berlin Sans FB" panose="020E0602020502020306" pitchFamily="34" charset="0"/>
              </a:rPr>
              <a:t>This error happens if you have defined the list inside the loop. Move the definition of the list to before the loop begins, and that should fix your problem!</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0" y="4738496"/>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8" name="Action Button: Blank 7">
            <a:hlinkClick r:id="rId3" action="ppaction://hlinksldjump" highlightClick="1"/>
            <a:extLst>
              <a:ext uri="{FF2B5EF4-FFF2-40B4-BE49-F238E27FC236}">
                <a16:creationId xmlns:a16="http://schemas.microsoft.com/office/drawing/2014/main" id="{D9AE7C4B-4BD5-4664-8735-F15C8CA9DF4E}"/>
              </a:ext>
            </a:extLst>
          </p:cNvPr>
          <p:cNvSpPr/>
          <p:nvPr/>
        </p:nvSpPr>
        <p:spPr>
          <a:xfrm>
            <a:off x="6087209" y="4033296"/>
            <a:ext cx="1105354" cy="649941"/>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11" name="Action Button: Blank 10">
            <a:hlinkClick r:id="rId4" action="ppaction://hlinksldjump" highlightClick="1"/>
            <a:extLst>
              <a:ext uri="{FF2B5EF4-FFF2-40B4-BE49-F238E27FC236}">
                <a16:creationId xmlns:a16="http://schemas.microsoft.com/office/drawing/2014/main" id="{B40C7185-7BCF-423D-888B-6D8CE710539B}"/>
              </a:ext>
            </a:extLst>
          </p:cNvPr>
          <p:cNvSpPr/>
          <p:nvPr/>
        </p:nvSpPr>
        <p:spPr>
          <a:xfrm>
            <a:off x="7321802" y="4033296"/>
            <a:ext cx="1237013" cy="649941"/>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 still need help</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778741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62507" y="500162"/>
            <a:ext cx="3358393" cy="3139321"/>
          </a:xfrm>
          <a:prstGeom prst="rect">
            <a:avLst/>
          </a:prstGeom>
          <a:noFill/>
        </p:spPr>
        <p:txBody>
          <a:bodyPr wrap="square" rtlCol="0">
            <a:spAutoFit/>
          </a:bodyPr>
          <a:lstStyle/>
          <a:p>
            <a:r>
              <a:rPr lang="en-GB" sz="2200" dirty="0">
                <a:latin typeface="Berlin Sans FB" panose="020E0602020502020306" pitchFamily="34" charset="0"/>
              </a:rPr>
              <a:t>The range function in Python stops </a:t>
            </a:r>
            <a:r>
              <a:rPr lang="en-GB" sz="2200" i="1" dirty="0">
                <a:latin typeface="Berlin Sans FB" panose="020E0602020502020306" pitchFamily="34" charset="0"/>
              </a:rPr>
              <a:t>before </a:t>
            </a:r>
            <a:r>
              <a:rPr lang="en-GB" sz="2200" dirty="0">
                <a:latin typeface="Berlin Sans FB" panose="020E0602020502020306" pitchFamily="34" charset="0"/>
              </a:rPr>
              <a:t>the end value. For instance, range(1,10) will iterate through values 1-9 but miss out 10. Increase the end parameter in your call to range, and see if that fixes the problem.</a:t>
            </a:r>
            <a:endParaRPr lang="en-GB" sz="2200" i="1" dirty="0">
              <a:latin typeface="Berlin Sans FB" panose="020E0602020502020306" pitchFamily="34" charset="0"/>
            </a:endParaRPr>
          </a:p>
        </p:txBody>
      </p:sp>
      <p:sp>
        <p:nvSpPr>
          <p:cNvPr id="5" name="TextBox 4">
            <a:extLst>
              <a:ext uri="{FF2B5EF4-FFF2-40B4-BE49-F238E27FC236}">
                <a16:creationId xmlns:a16="http://schemas.microsoft.com/office/drawing/2014/main" id="{392EB8AA-6F47-4C91-91EC-D51D580A7E87}"/>
              </a:ext>
            </a:extLst>
          </p:cNvPr>
          <p:cNvSpPr txBox="1"/>
          <p:nvPr/>
        </p:nvSpPr>
        <p:spPr>
          <a:xfrm>
            <a:off x="5957580" y="4738496"/>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8" name="Action Button: Blank 7">
            <a:hlinkClick r:id="rId3" action="ppaction://hlinksldjump" highlightClick="1"/>
            <a:extLst>
              <a:ext uri="{FF2B5EF4-FFF2-40B4-BE49-F238E27FC236}">
                <a16:creationId xmlns:a16="http://schemas.microsoft.com/office/drawing/2014/main" id="{D9AE7C4B-4BD5-4664-8735-F15C8CA9DF4E}"/>
              </a:ext>
            </a:extLst>
          </p:cNvPr>
          <p:cNvSpPr/>
          <p:nvPr/>
        </p:nvSpPr>
        <p:spPr>
          <a:xfrm>
            <a:off x="6087209" y="4033296"/>
            <a:ext cx="1105354" cy="649941"/>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11" name="Action Button: Blank 10">
            <a:hlinkClick r:id="rId4" action="ppaction://hlinksldjump" highlightClick="1"/>
            <a:extLst>
              <a:ext uri="{FF2B5EF4-FFF2-40B4-BE49-F238E27FC236}">
                <a16:creationId xmlns:a16="http://schemas.microsoft.com/office/drawing/2014/main" id="{B40C7185-7BCF-423D-888B-6D8CE710539B}"/>
              </a:ext>
            </a:extLst>
          </p:cNvPr>
          <p:cNvSpPr/>
          <p:nvPr/>
        </p:nvSpPr>
        <p:spPr>
          <a:xfrm>
            <a:off x="7321802" y="4033296"/>
            <a:ext cx="1237013" cy="649941"/>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 still need help</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542331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62507" y="500162"/>
            <a:ext cx="3358393" cy="3139321"/>
          </a:xfrm>
          <a:prstGeom prst="rect">
            <a:avLst/>
          </a:prstGeom>
          <a:noFill/>
        </p:spPr>
        <p:txBody>
          <a:bodyPr wrap="square" rtlCol="0">
            <a:spAutoFit/>
          </a:bodyPr>
          <a:lstStyle/>
          <a:p>
            <a:r>
              <a:rPr lang="en-GB" sz="2200" dirty="0">
                <a:latin typeface="Berlin Sans FB" panose="020E0602020502020306" pitchFamily="34" charset="0"/>
              </a:rPr>
              <a:t>Try narrowing down exactly where your program “makes the decision” that skips a certain part of the code, by inserting </a:t>
            </a:r>
            <a:r>
              <a:rPr lang="en-GB" sz="2200" dirty="0" err="1">
                <a:latin typeface="Berlin Sans FB" panose="020E0602020502020306" pitchFamily="34" charset="0"/>
              </a:rPr>
              <a:t>display.show</a:t>
            </a:r>
            <a:r>
              <a:rPr lang="en-GB" sz="2200" dirty="0">
                <a:latin typeface="Berlin Sans FB" panose="020E0602020502020306" pitchFamily="34" charset="0"/>
              </a:rPr>
              <a:t>() calls (with different parameters!) after every line. </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0" y="4738496"/>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8" name="Action Button: Blank 7">
            <a:hlinkClick r:id="rId3" action="ppaction://hlinksldjump" highlightClick="1"/>
            <a:extLst>
              <a:ext uri="{FF2B5EF4-FFF2-40B4-BE49-F238E27FC236}">
                <a16:creationId xmlns:a16="http://schemas.microsoft.com/office/drawing/2014/main" id="{D9AE7C4B-4BD5-4664-8735-F15C8CA9DF4E}"/>
              </a:ext>
            </a:extLst>
          </p:cNvPr>
          <p:cNvSpPr/>
          <p:nvPr/>
        </p:nvSpPr>
        <p:spPr>
          <a:xfrm>
            <a:off x="6087209" y="4033296"/>
            <a:ext cx="1105354" cy="649941"/>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11" name="Action Button: Blank 10">
            <a:hlinkClick r:id="rId4" action="ppaction://hlinksldjump" highlightClick="1"/>
            <a:extLst>
              <a:ext uri="{FF2B5EF4-FFF2-40B4-BE49-F238E27FC236}">
                <a16:creationId xmlns:a16="http://schemas.microsoft.com/office/drawing/2014/main" id="{B40C7185-7BCF-423D-888B-6D8CE710539B}"/>
              </a:ext>
            </a:extLst>
          </p:cNvPr>
          <p:cNvSpPr/>
          <p:nvPr/>
        </p:nvSpPr>
        <p:spPr>
          <a:xfrm>
            <a:off x="7321802" y="4033296"/>
            <a:ext cx="1237013" cy="649941"/>
          </a:xfrm>
          <a:prstGeom prst="actionButtonBlank">
            <a:avLst/>
          </a:prstGeom>
          <a:solidFill>
            <a:srgbClr val="00FF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 still need help</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30597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13928"/>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957581" y="338122"/>
            <a:ext cx="3390217" cy="3785652"/>
          </a:xfrm>
          <a:prstGeom prst="rect">
            <a:avLst/>
          </a:prstGeom>
          <a:noFill/>
        </p:spPr>
        <p:txBody>
          <a:bodyPr wrap="square" rtlCol="0">
            <a:spAutoFit/>
          </a:bodyPr>
          <a:lstStyle/>
          <a:p>
            <a:r>
              <a:rPr lang="en-GB" sz="2400" dirty="0">
                <a:latin typeface="Berlin Sans FB" panose="020E0602020502020306" pitchFamily="34" charset="0"/>
              </a:rPr>
              <a:t>An </a:t>
            </a:r>
            <a:r>
              <a:rPr lang="en-GB" sz="2400" dirty="0" err="1">
                <a:latin typeface="Berlin Sans FB" panose="020E0602020502020306" pitchFamily="34" charset="0"/>
              </a:rPr>
              <a:t>AttributeError</a:t>
            </a:r>
            <a:r>
              <a:rPr lang="en-GB" sz="2400" dirty="0">
                <a:latin typeface="Berlin Sans FB" panose="020E0602020502020306" pitchFamily="34" charset="0"/>
              </a:rPr>
              <a:t> tells you that a certain type (such as int or str) doesn’t have a certain attribute. For instance, if you write </a:t>
            </a:r>
            <a:r>
              <a:rPr lang="en-GB" sz="2400" dirty="0" err="1">
                <a:latin typeface="Berlin Sans FB" panose="020E0602020502020306" pitchFamily="34" charset="0"/>
              </a:rPr>
              <a:t>display.potato</a:t>
            </a:r>
            <a:r>
              <a:rPr lang="en-GB" sz="2400" dirty="0">
                <a:latin typeface="Berlin Sans FB" panose="020E0602020502020306" pitchFamily="34" charset="0"/>
              </a:rPr>
              <a:t>, Python will give an </a:t>
            </a:r>
            <a:r>
              <a:rPr lang="en-GB" sz="2400" dirty="0" err="1">
                <a:latin typeface="Berlin Sans FB" panose="020E0602020502020306" pitchFamily="34" charset="0"/>
              </a:rPr>
              <a:t>AttributeError</a:t>
            </a:r>
            <a:r>
              <a:rPr lang="en-GB" sz="2400" dirty="0">
                <a:latin typeface="Berlin Sans FB" panose="020E0602020502020306" pitchFamily="34" charset="0"/>
              </a:rPr>
              <a:t> to tell you that display has no potato attribute.</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1" y="4475824"/>
            <a:ext cx="3199002" cy="461665"/>
          </a:xfrm>
          <a:prstGeom prst="rect">
            <a:avLst/>
          </a:prstGeom>
          <a:noFill/>
        </p:spPr>
        <p:txBody>
          <a:bodyPr wrap="square" rtlCol="0">
            <a:spAutoFit/>
          </a:bodyPr>
          <a:lstStyle/>
          <a:p>
            <a:r>
              <a:rPr lang="en-GB" sz="2400" u="sng" dirty="0">
                <a:solidFill>
                  <a:srgbClr val="0070C0"/>
                </a:solidFill>
                <a:latin typeface="Berlin Sans FB" panose="020E0602020502020306" pitchFamily="34" charset="0"/>
              </a:rPr>
              <a:t>View docs</a:t>
            </a:r>
          </a:p>
        </p:txBody>
      </p:sp>
      <p:sp>
        <p:nvSpPr>
          <p:cNvPr id="10" name="Action Button: Blank 9">
            <a:hlinkClick r:id="rId3" action="ppaction://hlinksldjump" highlightClick="1"/>
            <a:extLst>
              <a:ext uri="{FF2B5EF4-FFF2-40B4-BE49-F238E27FC236}">
                <a16:creationId xmlns:a16="http://schemas.microsoft.com/office/drawing/2014/main" id="{607DABBA-F148-4426-B394-CA76E84C5FED}"/>
              </a:ext>
            </a:extLst>
          </p:cNvPr>
          <p:cNvSpPr/>
          <p:nvPr/>
        </p:nvSpPr>
        <p:spPr>
          <a:xfrm>
            <a:off x="6010246" y="4068967"/>
            <a:ext cx="1951554" cy="461665"/>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Tell me more…</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359750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13928"/>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77885" y="418724"/>
            <a:ext cx="3358393" cy="3477875"/>
          </a:xfrm>
          <a:prstGeom prst="rect">
            <a:avLst/>
          </a:prstGeom>
          <a:noFill/>
        </p:spPr>
        <p:txBody>
          <a:bodyPr wrap="square" rtlCol="0">
            <a:spAutoFit/>
          </a:bodyPr>
          <a:lstStyle/>
          <a:p>
            <a:r>
              <a:rPr lang="en-GB" sz="2200" dirty="0">
                <a:latin typeface="Berlin Sans FB" panose="020E0602020502020306" pitchFamily="34" charset="0"/>
              </a:rPr>
              <a:t>A </a:t>
            </a:r>
            <a:r>
              <a:rPr lang="en-GB" sz="2200" dirty="0" err="1">
                <a:latin typeface="Berlin Sans FB" panose="020E0602020502020306" pitchFamily="34" charset="0"/>
              </a:rPr>
              <a:t>SyntaxError</a:t>
            </a:r>
            <a:r>
              <a:rPr lang="en-GB" sz="2200" dirty="0">
                <a:latin typeface="Berlin Sans FB" panose="020E0602020502020306" pitchFamily="34" charset="0"/>
              </a:rPr>
              <a:t> might happen if you used the wrong punctuation (</a:t>
            </a:r>
            <a:r>
              <a:rPr lang="en-GB" sz="2200" dirty="0" err="1">
                <a:latin typeface="Berlin Sans FB" panose="020E0602020502020306" pitchFamily="34" charset="0"/>
              </a:rPr>
              <a:t>eg</a:t>
            </a:r>
            <a:r>
              <a:rPr lang="en-GB" sz="2200" dirty="0">
                <a:latin typeface="Berlin Sans FB" panose="020E0602020502020306" pitchFamily="34" charset="0"/>
              </a:rPr>
              <a:t>: using ‘;’ instead of ‘:’) or if you misspelt a keyword (such as </a:t>
            </a:r>
            <a:r>
              <a:rPr lang="en-GB" sz="2200" b="1" dirty="0">
                <a:latin typeface="Berlin Sans FB" panose="020E0602020502020306" pitchFamily="34" charset="0"/>
              </a:rPr>
              <a:t>for</a:t>
            </a:r>
            <a:r>
              <a:rPr lang="en-GB" sz="2200" dirty="0">
                <a:latin typeface="Berlin Sans FB" panose="020E0602020502020306" pitchFamily="34" charset="0"/>
              </a:rPr>
              <a:t>,</a:t>
            </a:r>
            <a:r>
              <a:rPr lang="en-GB" sz="2200" b="1" dirty="0">
                <a:latin typeface="Berlin Sans FB" panose="020E0602020502020306" pitchFamily="34" charset="0"/>
              </a:rPr>
              <a:t> while</a:t>
            </a:r>
            <a:r>
              <a:rPr lang="en-GB" sz="2200" dirty="0">
                <a:latin typeface="Berlin Sans FB" panose="020E0602020502020306" pitchFamily="34" charset="0"/>
              </a:rPr>
              <a:t>,</a:t>
            </a:r>
            <a:r>
              <a:rPr lang="en-GB" sz="2200" b="1" dirty="0">
                <a:latin typeface="Berlin Sans FB" panose="020E0602020502020306" pitchFamily="34" charset="0"/>
              </a:rPr>
              <a:t> if</a:t>
            </a:r>
            <a:r>
              <a:rPr lang="en-GB" sz="2200" dirty="0">
                <a:latin typeface="Berlin Sans FB" panose="020E0602020502020306" pitchFamily="34" charset="0"/>
              </a:rPr>
              <a:t>, or</a:t>
            </a:r>
            <a:r>
              <a:rPr lang="en-GB" sz="2200" b="1" dirty="0">
                <a:latin typeface="Berlin Sans FB" panose="020E0602020502020306" pitchFamily="34" charset="0"/>
              </a:rPr>
              <a:t> else</a:t>
            </a:r>
            <a:r>
              <a:rPr lang="en-GB" sz="2200" dirty="0">
                <a:latin typeface="Berlin Sans FB" panose="020E0602020502020306" pitchFamily="34" charset="0"/>
              </a:rPr>
              <a:t>). A tiny arrow symbol ( ^ ) normally points to the word that Python is confused about.</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1" y="4475824"/>
            <a:ext cx="3199002" cy="461665"/>
          </a:xfrm>
          <a:prstGeom prst="rect">
            <a:avLst/>
          </a:prstGeom>
          <a:noFill/>
        </p:spPr>
        <p:txBody>
          <a:bodyPr wrap="square" rtlCol="0">
            <a:spAutoFit/>
          </a:bodyPr>
          <a:lstStyle/>
          <a:p>
            <a:r>
              <a:rPr lang="en-GB" sz="2400" u="sng" dirty="0">
                <a:solidFill>
                  <a:srgbClr val="0070C0"/>
                </a:solidFill>
                <a:latin typeface="Berlin Sans FB" panose="020E0602020502020306" pitchFamily="34" charset="0"/>
              </a:rPr>
              <a:t>View docs</a:t>
            </a:r>
          </a:p>
        </p:txBody>
      </p:sp>
      <p:sp>
        <p:nvSpPr>
          <p:cNvPr id="10" name="Action Button: Blank 9">
            <a:hlinkClick r:id="rId3" action="ppaction://hlinksldjump" highlightClick="1"/>
            <a:extLst>
              <a:ext uri="{FF2B5EF4-FFF2-40B4-BE49-F238E27FC236}">
                <a16:creationId xmlns:a16="http://schemas.microsoft.com/office/drawing/2014/main" id="{607DABBA-F148-4426-B394-CA76E84C5FED}"/>
              </a:ext>
            </a:extLst>
          </p:cNvPr>
          <p:cNvSpPr/>
          <p:nvPr/>
        </p:nvSpPr>
        <p:spPr>
          <a:xfrm>
            <a:off x="5820846" y="3896660"/>
            <a:ext cx="1585520" cy="517548"/>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12" name="Action Button: Blank 11">
            <a:hlinkClick r:id="rId4" action="ppaction://hlinksldjump" highlightClick="1"/>
            <a:extLst>
              <a:ext uri="{FF2B5EF4-FFF2-40B4-BE49-F238E27FC236}">
                <a16:creationId xmlns:a16="http://schemas.microsoft.com/office/drawing/2014/main" id="{CC9EEBFA-531E-4CBF-9585-7B5E7779954C}"/>
              </a:ext>
            </a:extLst>
          </p:cNvPr>
          <p:cNvSpPr/>
          <p:nvPr/>
        </p:nvSpPr>
        <p:spPr>
          <a:xfrm>
            <a:off x="7458927" y="3896598"/>
            <a:ext cx="1728414" cy="675402"/>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No I still need help</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756211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13928"/>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77885" y="418724"/>
            <a:ext cx="3358393" cy="3416320"/>
          </a:xfrm>
          <a:prstGeom prst="rect">
            <a:avLst/>
          </a:prstGeom>
          <a:noFill/>
        </p:spPr>
        <p:txBody>
          <a:bodyPr wrap="square" rtlCol="0">
            <a:spAutoFit/>
          </a:bodyPr>
          <a:lstStyle/>
          <a:p>
            <a:r>
              <a:rPr lang="en-GB" sz="2400" dirty="0">
                <a:latin typeface="Berlin Sans FB" panose="020E0602020502020306" pitchFamily="34" charset="0"/>
              </a:rPr>
              <a:t>Python throws a </a:t>
            </a:r>
            <a:r>
              <a:rPr lang="en-GB" sz="2400" dirty="0" err="1">
                <a:latin typeface="Berlin Sans FB" panose="020E0602020502020306" pitchFamily="34" charset="0"/>
              </a:rPr>
              <a:t>TypeError</a:t>
            </a:r>
            <a:r>
              <a:rPr lang="en-GB" sz="2400" dirty="0">
                <a:latin typeface="Berlin Sans FB" panose="020E0602020502020306" pitchFamily="34" charset="0"/>
              </a:rPr>
              <a:t> if you use a value in a way that doesn’t make sense for its type. For instance, “3” + 5 would throw a </a:t>
            </a:r>
            <a:r>
              <a:rPr lang="en-GB" sz="2400" dirty="0" err="1">
                <a:latin typeface="Berlin Sans FB" panose="020E0602020502020306" pitchFamily="34" charset="0"/>
              </a:rPr>
              <a:t>TypeError</a:t>
            </a:r>
            <a:r>
              <a:rPr lang="en-GB" sz="2400" dirty="0">
                <a:latin typeface="Berlin Sans FB" panose="020E0602020502020306" pitchFamily="34" charset="0"/>
              </a:rPr>
              <a:t> because you cannot add a str to an int.</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1" y="4475824"/>
            <a:ext cx="3199002" cy="461665"/>
          </a:xfrm>
          <a:prstGeom prst="rect">
            <a:avLst/>
          </a:prstGeom>
          <a:noFill/>
        </p:spPr>
        <p:txBody>
          <a:bodyPr wrap="square" rtlCol="0">
            <a:spAutoFit/>
          </a:bodyPr>
          <a:lstStyle/>
          <a:p>
            <a:r>
              <a:rPr lang="en-GB" sz="2400" u="sng" dirty="0">
                <a:solidFill>
                  <a:srgbClr val="0070C0"/>
                </a:solidFill>
                <a:latin typeface="Berlin Sans FB" panose="020E0602020502020306" pitchFamily="34" charset="0"/>
              </a:rPr>
              <a:t>View docs</a:t>
            </a:r>
          </a:p>
        </p:txBody>
      </p:sp>
      <p:sp>
        <p:nvSpPr>
          <p:cNvPr id="10" name="Action Button: Blank 9">
            <a:hlinkClick r:id="rId3" action="ppaction://hlinksldjump" highlightClick="1"/>
            <a:extLst>
              <a:ext uri="{FF2B5EF4-FFF2-40B4-BE49-F238E27FC236}">
                <a16:creationId xmlns:a16="http://schemas.microsoft.com/office/drawing/2014/main" id="{607DABBA-F148-4426-B394-CA76E84C5FED}"/>
              </a:ext>
            </a:extLst>
          </p:cNvPr>
          <p:cNvSpPr/>
          <p:nvPr/>
        </p:nvSpPr>
        <p:spPr>
          <a:xfrm>
            <a:off x="5820846" y="3896660"/>
            <a:ext cx="1585520" cy="517548"/>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12" name="Action Button: Blank 11">
            <a:hlinkClick r:id="rId4" action="ppaction://hlinksldjump" highlightClick="1"/>
            <a:extLst>
              <a:ext uri="{FF2B5EF4-FFF2-40B4-BE49-F238E27FC236}">
                <a16:creationId xmlns:a16="http://schemas.microsoft.com/office/drawing/2014/main" id="{CC9EEBFA-531E-4CBF-9585-7B5E7779954C}"/>
              </a:ext>
            </a:extLst>
          </p:cNvPr>
          <p:cNvSpPr/>
          <p:nvPr/>
        </p:nvSpPr>
        <p:spPr>
          <a:xfrm>
            <a:off x="7458927" y="3835044"/>
            <a:ext cx="1728414" cy="640780"/>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No I still need help</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133932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13928"/>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77885" y="815139"/>
            <a:ext cx="3358393" cy="1200329"/>
          </a:xfrm>
          <a:prstGeom prst="rect">
            <a:avLst/>
          </a:prstGeom>
          <a:noFill/>
        </p:spPr>
        <p:txBody>
          <a:bodyPr wrap="square" rtlCol="0">
            <a:spAutoFit/>
          </a:bodyPr>
          <a:lstStyle/>
          <a:p>
            <a:r>
              <a:rPr lang="en-GB" sz="2400" dirty="0">
                <a:latin typeface="Berlin Sans FB" panose="020E0602020502020306" pitchFamily="34" charset="0"/>
              </a:rPr>
              <a:t>I didn’t mean to put this slide here but it’s too late to delete it now. Quack.</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1" y="4475824"/>
            <a:ext cx="3199002" cy="461665"/>
          </a:xfrm>
          <a:prstGeom prst="rect">
            <a:avLst/>
          </a:prstGeom>
          <a:noFill/>
        </p:spPr>
        <p:txBody>
          <a:bodyPr wrap="square" rtlCol="0">
            <a:spAutoFit/>
          </a:bodyPr>
          <a:lstStyle/>
          <a:p>
            <a:r>
              <a:rPr lang="en-GB" sz="2400" u="sng" dirty="0">
                <a:solidFill>
                  <a:srgbClr val="0070C0"/>
                </a:solidFill>
                <a:latin typeface="Berlin Sans FB" panose="020E0602020502020306" pitchFamily="34" charset="0"/>
              </a:rPr>
              <a:t>View docs</a:t>
            </a:r>
          </a:p>
        </p:txBody>
      </p:sp>
      <p:sp>
        <p:nvSpPr>
          <p:cNvPr id="10" name="Action Button: Blank 9">
            <a:hlinkClick r:id="rId3" action="ppaction://hlinksldjump" highlightClick="1"/>
            <a:extLst>
              <a:ext uri="{FF2B5EF4-FFF2-40B4-BE49-F238E27FC236}">
                <a16:creationId xmlns:a16="http://schemas.microsoft.com/office/drawing/2014/main" id="{607DABBA-F148-4426-B394-CA76E84C5FED}"/>
              </a:ext>
            </a:extLst>
          </p:cNvPr>
          <p:cNvSpPr/>
          <p:nvPr/>
        </p:nvSpPr>
        <p:spPr>
          <a:xfrm>
            <a:off x="5820846" y="3896660"/>
            <a:ext cx="1585520" cy="517548"/>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
        <p:nvSpPr>
          <p:cNvPr id="12" name="Action Button: Blank 11">
            <a:hlinkClick r:id="rId4" action="ppaction://hlinksldjump" highlightClick="1"/>
            <a:extLst>
              <a:ext uri="{FF2B5EF4-FFF2-40B4-BE49-F238E27FC236}">
                <a16:creationId xmlns:a16="http://schemas.microsoft.com/office/drawing/2014/main" id="{CC9EEBFA-531E-4CBF-9585-7B5E7779954C}"/>
              </a:ext>
            </a:extLst>
          </p:cNvPr>
          <p:cNvSpPr/>
          <p:nvPr/>
        </p:nvSpPr>
        <p:spPr>
          <a:xfrm>
            <a:off x="7458927" y="3835044"/>
            <a:ext cx="1728414" cy="640780"/>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No I still need help</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3235517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13928"/>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77885" y="418724"/>
            <a:ext cx="3358393" cy="3416320"/>
          </a:xfrm>
          <a:prstGeom prst="rect">
            <a:avLst/>
          </a:prstGeom>
          <a:noFill/>
        </p:spPr>
        <p:txBody>
          <a:bodyPr wrap="square" rtlCol="0">
            <a:spAutoFit/>
          </a:bodyPr>
          <a:lstStyle/>
          <a:p>
            <a:r>
              <a:rPr lang="en-GB" sz="2400" dirty="0">
                <a:latin typeface="Berlin Sans FB" panose="020E0602020502020306" pitchFamily="34" charset="0"/>
              </a:rPr>
              <a:t>The indentation is a fancy way of saying the amount of space at the beginning of the line. Within a given loop, all lines must have the same indentation. You should always use tabs rather than spaces for this.</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1" y="4475824"/>
            <a:ext cx="3199002" cy="461665"/>
          </a:xfrm>
          <a:prstGeom prst="rect">
            <a:avLst/>
          </a:prstGeom>
          <a:noFill/>
        </p:spPr>
        <p:txBody>
          <a:bodyPr wrap="square" rtlCol="0">
            <a:spAutoFit/>
          </a:bodyPr>
          <a:lstStyle/>
          <a:p>
            <a:r>
              <a:rPr lang="en-GB" sz="2400" u="sng" dirty="0">
                <a:solidFill>
                  <a:srgbClr val="0070C0"/>
                </a:solidFill>
                <a:latin typeface="Berlin Sans FB" panose="020E0602020502020306" pitchFamily="34" charset="0"/>
              </a:rPr>
              <a:t>View docs</a:t>
            </a:r>
          </a:p>
        </p:txBody>
      </p:sp>
      <p:sp>
        <p:nvSpPr>
          <p:cNvPr id="10" name="Action Button: Blank 9">
            <a:hlinkClick r:id="rId3" action="ppaction://hlinksldjump" highlightClick="1"/>
            <a:extLst>
              <a:ext uri="{FF2B5EF4-FFF2-40B4-BE49-F238E27FC236}">
                <a16:creationId xmlns:a16="http://schemas.microsoft.com/office/drawing/2014/main" id="{607DABBA-F148-4426-B394-CA76E84C5FED}"/>
              </a:ext>
            </a:extLst>
          </p:cNvPr>
          <p:cNvSpPr/>
          <p:nvPr/>
        </p:nvSpPr>
        <p:spPr>
          <a:xfrm>
            <a:off x="5945281" y="3924601"/>
            <a:ext cx="1611800" cy="461665"/>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Ah, that’s it!</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57910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Blank 1">
            <a:hlinkClick r:id="" action="ppaction://noaction" highlightClick="1"/>
            <a:extLst>
              <a:ext uri="{FF2B5EF4-FFF2-40B4-BE49-F238E27FC236}">
                <a16:creationId xmlns:a16="http://schemas.microsoft.com/office/drawing/2014/main" id="{3954BB93-F996-43AA-8CD4-551DBB00B23F}"/>
              </a:ext>
            </a:extLst>
          </p:cNvPr>
          <p:cNvSpPr/>
          <p:nvPr/>
        </p:nvSpPr>
        <p:spPr>
          <a:xfrm>
            <a:off x="5847127" y="2642532"/>
            <a:ext cx="1585519" cy="1585519"/>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4">
            <a:extLst>
              <a:ext uri="{FF2B5EF4-FFF2-40B4-BE49-F238E27FC236}">
                <a16:creationId xmlns:a16="http://schemas.microsoft.com/office/drawing/2014/main" id="{88726CFE-7964-41D4-BADF-FAF4668B2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161"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9F1317-3E14-4770-973E-7B20FEAE5E6D}"/>
              </a:ext>
            </a:extLst>
          </p:cNvPr>
          <p:cNvSpPr txBox="1"/>
          <p:nvPr/>
        </p:nvSpPr>
        <p:spPr>
          <a:xfrm>
            <a:off x="5877885" y="418724"/>
            <a:ext cx="3358393" cy="1785104"/>
          </a:xfrm>
          <a:prstGeom prst="rect">
            <a:avLst/>
          </a:prstGeom>
          <a:noFill/>
        </p:spPr>
        <p:txBody>
          <a:bodyPr wrap="square" rtlCol="0">
            <a:spAutoFit/>
          </a:bodyPr>
          <a:lstStyle/>
          <a:p>
            <a:r>
              <a:rPr lang="en-GB" sz="2200" dirty="0">
                <a:latin typeface="Berlin Sans FB" panose="020E0602020502020306" pitchFamily="34" charset="0"/>
              </a:rPr>
              <a:t>Sometimes a helpful message appears with a </a:t>
            </a:r>
            <a:r>
              <a:rPr lang="en-GB" sz="2200" dirty="0" err="1">
                <a:latin typeface="Berlin Sans FB" panose="020E0602020502020306" pitchFamily="34" charset="0"/>
              </a:rPr>
              <a:t>SyntaxError</a:t>
            </a:r>
            <a:r>
              <a:rPr lang="en-GB" sz="2200" dirty="0">
                <a:latin typeface="Berlin Sans FB" panose="020E0602020502020306" pitchFamily="34" charset="0"/>
              </a:rPr>
              <a:t>, such as “can’t assign to literal”. Which message do you see?</a:t>
            </a:r>
          </a:p>
        </p:txBody>
      </p:sp>
      <p:sp>
        <p:nvSpPr>
          <p:cNvPr id="5" name="TextBox 4">
            <a:extLst>
              <a:ext uri="{FF2B5EF4-FFF2-40B4-BE49-F238E27FC236}">
                <a16:creationId xmlns:a16="http://schemas.microsoft.com/office/drawing/2014/main" id="{392EB8AA-6F47-4C91-91EC-D51D580A7E87}"/>
              </a:ext>
            </a:extLst>
          </p:cNvPr>
          <p:cNvSpPr txBox="1"/>
          <p:nvPr/>
        </p:nvSpPr>
        <p:spPr>
          <a:xfrm>
            <a:off x="5957580" y="4738496"/>
            <a:ext cx="3199002" cy="400110"/>
          </a:xfrm>
          <a:prstGeom prst="rect">
            <a:avLst/>
          </a:prstGeom>
          <a:noFill/>
        </p:spPr>
        <p:txBody>
          <a:bodyPr wrap="square" rtlCol="0">
            <a:spAutoFit/>
          </a:bodyPr>
          <a:lstStyle/>
          <a:p>
            <a:r>
              <a:rPr lang="en-GB" sz="2000" u="sng" dirty="0">
                <a:solidFill>
                  <a:srgbClr val="0070C0"/>
                </a:solidFill>
                <a:latin typeface="Berlin Sans FB" panose="020E0602020502020306" pitchFamily="34" charset="0"/>
              </a:rPr>
              <a:t>View docs</a:t>
            </a:r>
          </a:p>
        </p:txBody>
      </p:sp>
      <p:sp>
        <p:nvSpPr>
          <p:cNvPr id="10" name="Action Button: Blank 9">
            <a:hlinkClick r:id="rId3" action="ppaction://hlinksldjump" highlightClick="1"/>
            <a:extLst>
              <a:ext uri="{FF2B5EF4-FFF2-40B4-BE49-F238E27FC236}">
                <a16:creationId xmlns:a16="http://schemas.microsoft.com/office/drawing/2014/main" id="{607DABBA-F148-4426-B394-CA76E84C5FED}"/>
              </a:ext>
            </a:extLst>
          </p:cNvPr>
          <p:cNvSpPr/>
          <p:nvPr/>
        </p:nvSpPr>
        <p:spPr>
          <a:xfrm>
            <a:off x="5802718" y="3539731"/>
            <a:ext cx="1754363" cy="967144"/>
          </a:xfrm>
          <a:prstGeom prst="actionButtonBlank">
            <a:avLst/>
          </a:prstGeom>
          <a:solidFill>
            <a:srgbClr val="66FF99"/>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Can’t assign to [something]</a:t>
            </a:r>
            <a:endParaRPr lang="en-GB" dirty="0">
              <a:solidFill>
                <a:schemeClr val="tx1"/>
              </a:solidFill>
              <a:latin typeface="Berlin Sans FB" panose="020E0602020502020306" pitchFamily="34" charset="0"/>
            </a:endParaRPr>
          </a:p>
        </p:txBody>
      </p:sp>
      <p:sp>
        <p:nvSpPr>
          <p:cNvPr id="9" name="Action Button: Blank 8">
            <a:hlinkClick r:id="rId4" action="ppaction://hlinksldjump" highlightClick="1"/>
            <a:extLst>
              <a:ext uri="{FF2B5EF4-FFF2-40B4-BE49-F238E27FC236}">
                <a16:creationId xmlns:a16="http://schemas.microsoft.com/office/drawing/2014/main" id="{FC742ED8-4C5D-4D7E-A8E6-4A4210C1548D}"/>
              </a:ext>
            </a:extLst>
          </p:cNvPr>
          <p:cNvSpPr/>
          <p:nvPr/>
        </p:nvSpPr>
        <p:spPr>
          <a:xfrm>
            <a:off x="7652006" y="2309150"/>
            <a:ext cx="1585519" cy="1419904"/>
          </a:xfrm>
          <a:prstGeom prst="actionButtonBlank">
            <a:avLst/>
          </a:prstGeom>
          <a:solidFill>
            <a:srgbClr val="FF99FF"/>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dirty="0">
                <a:solidFill>
                  <a:schemeClr val="tx1"/>
                </a:solidFill>
                <a:latin typeface="Berlin Sans FB" panose="020E0602020502020306" pitchFamily="34" charset="0"/>
              </a:rPr>
              <a:t>Invalid syntax for (number / integer with base 10)</a:t>
            </a:r>
          </a:p>
        </p:txBody>
      </p:sp>
      <p:sp>
        <p:nvSpPr>
          <p:cNvPr id="14" name="Action Button: Blank 13">
            <a:hlinkClick r:id="rId5" action="ppaction://hlinksldjump" highlightClick="1"/>
            <a:extLst>
              <a:ext uri="{FF2B5EF4-FFF2-40B4-BE49-F238E27FC236}">
                <a16:creationId xmlns:a16="http://schemas.microsoft.com/office/drawing/2014/main" id="{94FA97C4-F512-4E2F-ABF4-23BDA5028FD8}"/>
              </a:ext>
            </a:extLst>
          </p:cNvPr>
          <p:cNvSpPr/>
          <p:nvPr/>
        </p:nvSpPr>
        <p:spPr>
          <a:xfrm>
            <a:off x="7611993" y="3834376"/>
            <a:ext cx="1584272" cy="678602"/>
          </a:xfrm>
          <a:prstGeom prst="actionButtonBlank">
            <a:avLst/>
          </a:prstGeom>
          <a:solidFill>
            <a:srgbClr val="CCFF33"/>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Something else</a:t>
            </a:r>
            <a:endParaRPr lang="en-GB" dirty="0">
              <a:solidFill>
                <a:schemeClr val="tx1"/>
              </a:solidFill>
              <a:latin typeface="Berlin Sans FB" panose="020E0602020502020306" pitchFamily="34" charset="0"/>
            </a:endParaRPr>
          </a:p>
        </p:txBody>
      </p:sp>
      <p:sp>
        <p:nvSpPr>
          <p:cNvPr id="15" name="Action Button: Blank 14">
            <a:hlinkClick r:id="rId6" action="ppaction://hlinksldjump" highlightClick="1"/>
            <a:extLst>
              <a:ext uri="{FF2B5EF4-FFF2-40B4-BE49-F238E27FC236}">
                <a16:creationId xmlns:a16="http://schemas.microsoft.com/office/drawing/2014/main" id="{E384C493-C5E0-4626-8461-FF02BB3E5FC3}"/>
              </a:ext>
            </a:extLst>
          </p:cNvPr>
          <p:cNvSpPr/>
          <p:nvPr/>
        </p:nvSpPr>
        <p:spPr>
          <a:xfrm>
            <a:off x="5792215" y="2303047"/>
            <a:ext cx="1775368" cy="1125953"/>
          </a:xfrm>
          <a:prstGeom prst="actionButtonBlank">
            <a:avLst/>
          </a:prstGeom>
          <a:solidFill>
            <a:schemeClr val="accent2">
              <a:lumMod val="60000"/>
              <a:lumOff val="40000"/>
            </a:schemeClr>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r>
              <a:rPr lang="en-GB" sz="2000" dirty="0">
                <a:solidFill>
                  <a:schemeClr val="tx1"/>
                </a:solidFill>
                <a:latin typeface="Berlin Sans FB" panose="020E0602020502020306" pitchFamily="34" charset="0"/>
              </a:rPr>
              <a:t>Invalid Syntax (no further message)</a:t>
            </a:r>
            <a:endParaRPr lang="en-GB"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3272551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3282</TotalTime>
  <Words>1672</Words>
  <Application>Microsoft Office PowerPoint</Application>
  <PresentationFormat>Widescreen</PresentationFormat>
  <Paragraphs>162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Berlin Sans FB</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Lorne Hyde</dc:creator>
  <cp:lastModifiedBy>Lorne Hyde</cp:lastModifiedBy>
  <cp:revision>18</cp:revision>
  <dcterms:created xsi:type="dcterms:W3CDTF">2021-03-06T18:28:44Z</dcterms:created>
  <dcterms:modified xsi:type="dcterms:W3CDTF">2021-03-09T11:48:50Z</dcterms:modified>
</cp:coreProperties>
</file>