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828800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CE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98" autoAdjust="0"/>
  </p:normalViewPr>
  <p:slideViewPr>
    <p:cSldViewPr>
      <p:cViewPr>
        <p:scale>
          <a:sx n="62" d="100"/>
          <a:sy n="62" d="100"/>
        </p:scale>
        <p:origin x="-1284" y="3954"/>
      </p:cViewPr>
      <p:guideLst>
        <p:guide orient="horz" pos="57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C34F-4DBE-49C1-A391-B6BA429555D1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8888" y="685800"/>
            <a:ext cx="1800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01E97-4A06-4254-8EB5-61C2406B39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01E97-4A06-4254-8EB5-61C2406B39A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5681137"/>
            <a:ext cx="8161020" cy="3920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10363200"/>
            <a:ext cx="672084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6223" y="1024469"/>
            <a:ext cx="3023711" cy="218482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751" y="1024469"/>
            <a:ext cx="8914448" cy="218482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11751737"/>
            <a:ext cx="8161020" cy="363220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7751238"/>
            <a:ext cx="8161020" cy="40004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753" y="5973235"/>
            <a:ext cx="5969079" cy="16899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850" y="5973235"/>
            <a:ext cx="5969080" cy="168994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32368"/>
            <a:ext cx="864108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4" y="4093637"/>
            <a:ext cx="4242197" cy="170603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4" y="5799669"/>
            <a:ext cx="4242197" cy="105367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4093637"/>
            <a:ext cx="4243864" cy="170603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5799669"/>
            <a:ext cx="4243864" cy="1053676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728132"/>
            <a:ext cx="3158729" cy="30988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728137"/>
            <a:ext cx="5367338" cy="1560830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3826937"/>
            <a:ext cx="3158729" cy="1250950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12801604"/>
            <a:ext cx="5760720" cy="151130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634068"/>
            <a:ext cx="5760720" cy="109728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4312905"/>
            <a:ext cx="5760720" cy="214629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732368"/>
            <a:ext cx="8641080" cy="3048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4267202"/>
            <a:ext cx="8641080" cy="12069233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6950270"/>
            <a:ext cx="2240280" cy="9736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4000-9970-4A19-BBE7-D5B34AC8A375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6950270"/>
            <a:ext cx="3040380" cy="9736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6950270"/>
            <a:ext cx="2240280" cy="9736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BECA2-C4C0-4F37-A4DF-D0E465D40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54000"/>
            <a:ext cx="8001000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 Target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Protein Identification, Retrieving, and Preparation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8686801"/>
            <a:ext cx="807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(7)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Screening Compounds based on Lipinsky Rule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752600"/>
            <a:ext cx="8077200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(2) Control Ligands 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Identification, Retrieving, and Preparation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3429000"/>
            <a:ext cx="8077200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3) Similarity Search  To Control Ligands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6019800"/>
            <a:ext cx="807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Site Determination Analysis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14630400"/>
            <a:ext cx="8077200" cy="397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Molecular Docking Studies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7315200"/>
            <a:ext cx="8077200" cy="4838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(6) Pharmacoinformatics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Analysis(ADMET)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9982201"/>
            <a:ext cx="807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(8)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Protein-Protein Interaction 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11125200"/>
            <a:ext cx="807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Protein Bioactive Prediction 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4800600"/>
            <a:ext cx="8077200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 of chemical compounds as SDF from MOL format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" y="13411200"/>
            <a:ext cx="8077200" cy="459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(11) Genomics Intersection Analysis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" y="12268200"/>
            <a:ext cx="807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(10) Chemicals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ytotoxic Effects  Analysis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90600" y="762000"/>
            <a:ext cx="7543800" cy="7620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RCSB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6GH8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Lujo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hemorrhagic fever virus viral protein) collect as PDB format.</a:t>
            </a:r>
          </a:p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Discovery Studio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Refined protein as PDB format only carry chain b removed others chain includes water, ligands, hetatm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0600" y="2286000"/>
            <a:ext cx="7543800" cy="9144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PubChem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Identified and Retrieved Ribavirin,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N-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acetylcysteine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Atorvastatin compounds as 2D and 3D structure as SDF format and collect SMILES ID with Pubchem CID.</a:t>
            </a:r>
          </a:p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ChemSpider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Collect some compounds that all are unavailable in PubChem databases and save 2D and 3D structure as MOL format with using SMILES ID   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600" y="3962400"/>
            <a:ext cx="7543800" cy="592667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Ambinter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Search as default  80%  similarity compounds. Ribavirin= 79 compounds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acetylcysteine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98  Atorvastatin = 96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0600" y="6477000"/>
            <a:ext cx="7543800" cy="592667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CASTp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Most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area coverage in pocket ID 1:  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5869.075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most volume 3769.615.  The active site started SeqID 87 (GLN-N) to SeqID 196 (THR-CG2)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0600" y="7772400"/>
            <a:ext cx="7543800" cy="6858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Swissadme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Analyzed all three main control ligand with their all similarity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compounds about 276 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absorption, distribution, metabolism, and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excretion.                                                                                                            </a:t>
            </a:r>
          </a:p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pkCSM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Predict toxicity characteristics of all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selected 276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compounds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0600" y="10439401"/>
            <a:ext cx="7543800" cy="4572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PPI </a:t>
            </a:r>
            <a:r>
              <a:rPr lang="en-US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was constructed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String for viral protein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6gh8.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11582400"/>
            <a:ext cx="7543800" cy="4572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Molinspiration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Bioactivity prediction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analyzed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candidate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protein.  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0600" y="12725400"/>
            <a:ext cx="7543800" cy="423333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CLC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Silico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of cytotoxic effect of chemical compounds in non-transformed and cancer cell lines based on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structural formula.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0600" y="13868400"/>
            <a:ext cx="7543800" cy="5080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VENN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Implementations of several popular applications of a specific protein.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" y="15773400"/>
            <a:ext cx="80772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Protein-Ligand Interaction Results Analysis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000" y="16916401"/>
            <a:ext cx="807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Molecular Dynamics Simulation Study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600" y="5334001"/>
            <a:ext cx="7543800" cy="4572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 Babel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Used tool for inter conversion of chemical compounds that all were unavailable in Pubchem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4572000" y="15240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0600" y="9144000"/>
            <a:ext cx="7543800" cy="592667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Lipinsky Rule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According to lipinsky rule s]filtered 56 (Ribavirin) from 80 compounds,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94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N-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acetylcysteine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from  97 compounds and 56 (Atorvastatin) from  99 compounds</a:t>
            </a:r>
            <a:r>
              <a:rPr lang="en-US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0600" y="15011400"/>
            <a:ext cx="7467600" cy="5080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PyRx</a:t>
            </a:r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/Desmond: 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Docking studies did a total of 196 compounds that all follow the Lipinsky rule. 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572000" y="32004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4572000" y="45720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4572000" y="57912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572000" y="70866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4572000" y="84582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4572000" y="97536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4572000" y="108966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4572000" y="120396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4572000" y="131826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4572000" y="144018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4572000" y="155448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600" y="16154400"/>
            <a:ext cx="7467600" cy="5080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Discovery Studio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Top three docking affinity compounds with main ligands total of 12 compounds selected for PLI analysis. 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4572000" y="16687800"/>
            <a:ext cx="152400" cy="26246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90600" y="17373600"/>
            <a:ext cx="7467600" cy="508000"/>
          </a:xfrm>
          <a:prstGeom prst="rect">
            <a:avLst/>
          </a:prstGeom>
          <a:solidFill>
            <a:srgbClr val="F6BC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GROMACS/Desmond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MD simulation was done for the top 12 compounds of three ligands according to the docking result. </a:t>
            </a:r>
            <a:endParaRPr 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415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2021-09-04T05:02:28Z</dcterms:created>
  <dcterms:modified xsi:type="dcterms:W3CDTF">2021-09-04T14:04:02Z</dcterms:modified>
</cp:coreProperties>
</file>