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/>
    <p:restoredTop sz="94763"/>
  </p:normalViewPr>
  <p:slideViewPr>
    <p:cSldViewPr snapToGrid="0">
      <p:cViewPr varScale="1">
        <p:scale>
          <a:sx n="118" d="100"/>
          <a:sy n="11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well Butial - A68422" userId="d07f6405-23c8-4ae4-bfd0-e5d30bfe6cc5" providerId="ADAL" clId="{D09CC95C-CC12-4B06-86CB-D57CA99F483D}"/>
    <pc:docChg chg="delSld">
      <pc:chgData name="Ronwell Butial - A68422" userId="d07f6405-23c8-4ae4-bfd0-e5d30bfe6cc5" providerId="ADAL" clId="{D09CC95C-CC12-4B06-86CB-D57CA99F483D}" dt="2023-04-12T09:02:14.718" v="0" actId="47"/>
      <pc:docMkLst>
        <pc:docMk/>
      </pc:docMkLst>
      <pc:sldChg chg="del">
        <pc:chgData name="Ronwell Butial - A68422" userId="d07f6405-23c8-4ae4-bfd0-e5d30bfe6cc5" providerId="ADAL" clId="{D09CC95C-CC12-4B06-86CB-D57CA99F483D}" dt="2023-04-12T09:02:14.718" v="0" actId="47"/>
        <pc:sldMkLst>
          <pc:docMk/>
          <pc:sldMk cId="477069606" sldId="21468469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4/12/23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4/12/23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dtmi:com:Microchip:AVR_IoT_WM;1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avr_iot_wm-1.json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45814"/>
              </p:ext>
            </p:extLst>
          </p:nvPr>
        </p:nvGraphicFramePr>
        <p:xfrm>
          <a:off x="150939" y="1306137"/>
          <a:ext cx="8691514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634669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46673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302726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{“temperature”:23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.752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Illuminance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{“light”:5000}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08764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”:{“button_name”:“SW1”, “press_count”:2}}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</a:t>
                      </a:r>
                      <a:r>
                        <a:rPr lang="en-US" sz="1200" strike="sngStrike" dirty="0">
                          <a:solidFill>
                            <a:srgbClr val="FF0000"/>
                          </a:solidFill>
                        </a:rPr>
                        <a:t>Writable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Read-Only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led_blue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{“led_blue”:1}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</a:t>
                      </a:r>
                      <a:r>
                        <a:rPr lang="en-US" sz="1200" strike="sngStrike" dirty="0">
                          <a:solidFill>
                            <a:srgbClr val="FF0000"/>
                          </a:solidFill>
                        </a:rPr>
                        <a:t>Writable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Read-Only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{“led_green”:2}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</a:t>
                      </a:r>
                      <a:r>
                        <a:rPr lang="en-US" sz="1200" strike="sngStrike" dirty="0">
                          <a:solidFill>
                            <a:srgbClr val="FF0000"/>
                          </a:solidFill>
                        </a:rPr>
                        <a:t>Writable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 Read-Only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led_red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{“led_red”:3}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led_yellow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{“led_yellow”:2} 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b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led_yellow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”:{“ac”:200,“av”:110,“ad”:“success”,“value”:2}}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28268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{“telemetryInterval”:20}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“ad”:“accepted”,“value”:20}}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{“payload”:{“delay”:“PT5S”}}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47353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{“response”:{“status”:“success”,“delay”:5}}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4771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”:“Hello, Ronwell”}}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Hello,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Ronwell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customXml/itemProps3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6293</TotalTime>
  <Words>254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dtmi:com:Microchip:AVR_IoT_WM;1 File Name = avr_iot_wm-1.json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395</cp:revision>
  <cp:lastPrinted>2018-10-12T15:53:53Z</cp:lastPrinted>
  <dcterms:created xsi:type="dcterms:W3CDTF">2016-08-14T04:48:30Z</dcterms:created>
  <dcterms:modified xsi:type="dcterms:W3CDTF">2023-04-13T00:24:39Z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