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E2A6-41C0-EB61-3BC0-72F3C2F7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395A7-155E-C750-12EA-D71942274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7471-9A71-B6FA-EEC8-8CE38A89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76DD-C30A-0043-713A-879D7A9E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0B73-ECF6-D5E0-182F-29E2F2DC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6C3F-1907-6CBF-0158-470FDB93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92FD5-4130-A19F-E4FB-9E2D84E9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7EB4-AF8A-5871-ABB2-BD0140C6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424C-5C99-F4D0-0E9D-7463E4B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3297-DE60-7523-5A25-9C587CD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245D9-592A-D785-36FE-B06D3D50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0DA4-A484-540F-F310-FF2637DF8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574D-F08B-3FE4-C42C-A0EF3F6F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E5FB-6C38-2F2C-097A-CF5EC59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5FCB-D74A-9282-FCA7-35E18EDE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E4E2-74E6-448B-239F-091F71C9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8C9A-689C-5052-05A3-568CA50A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ED73-7032-5016-1455-C35553AF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EDEF-FACE-08D5-B9D2-BEE43801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4EBE-FB8A-ECAB-9638-275EA035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5D5D-B0A2-8108-A01A-7E3590C6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E84D1-40F5-05AD-71C7-03F01D5E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14FA-D6E2-4B2E-24A5-1FAC72C5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BB61-E6A5-F0DE-E95C-37AA217D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2944-9A23-3C20-0CFC-EF0F4863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8160-9C76-8BBB-9843-468B05C1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8583-2888-9C9E-87A5-C9C8AF6FE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2B3DF-B3DD-213C-146E-EFC2FFA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E2DF1-F3CF-3616-FEB0-4AB02743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F9BBC-D165-CBCE-1061-6EF7B7F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B92A-0BED-5621-51E2-E168D68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A2A7-C4FE-0B1A-92B4-72A04C4F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EF87-E30A-92A7-0150-D73D1346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5F69-9FE6-23BB-8340-43049CC1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DFA4-9445-D4E7-CBD5-A1665CFFC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0D5F8-D73B-F593-C95B-6EBCE3A7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8169-D12B-7A7E-98E0-D7AB9AF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6BCA4-BC39-9C2A-B34D-BCFD91A9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6B35F-028F-B2E8-1664-B0B20C22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B626-42FF-4350-0250-003D2E36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35EAA-95DA-A16D-C3CD-FB36F727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33CFC-1B9E-7FF5-5C9D-BA7FF6E7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9599-37DE-F874-BAC6-32D654A0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13BEA-D5B0-D451-380F-62379A8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DFD0F-BBBA-D683-978D-EFBE5A4E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70D4-61BC-7275-B2F1-BC17C49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2D71-0AFA-1B9F-6669-791CCB77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9C35-B313-384B-FBEF-9EF547E6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928C-087B-D20C-3D58-24740DC1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84D-0AD8-20D7-0248-A2A7A88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FEB06-5F75-0C90-B6F0-DDCE5419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EE91-8FA9-6DD5-291E-D7CFCD23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130F-D756-7721-2527-BC6969AD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41FB7-E3B9-954D-6C49-E2E099BF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2977-6608-557A-9557-7542BC3A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03F7-D681-0778-2429-DADB2A7D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EE68A-5D53-C4CC-7322-62E1ABAB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8FC8-96BC-87E6-D300-5656A8D9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7879A-9F97-55F3-C308-763F56EB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01CF-C26B-C489-0B7C-9649F743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9264-1452-9E17-FEB0-5EE44BA2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C567-7DE5-C740-A1F3-CAD0053C354E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E6D8-FCA7-8CB1-4D4A-5C215C6C9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A6F3-861E-E238-F660-846B98703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EA15-3CD0-104D-94E3-D1E99DD0C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7A1E78C-7D60-D110-160E-39266DB5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71" y="0"/>
            <a:ext cx="481205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3B7B71-7E60-8F8C-2981-58C5043FA0B5}"/>
              </a:ext>
            </a:extLst>
          </p:cNvPr>
          <p:cNvSpPr/>
          <p:nvPr/>
        </p:nvSpPr>
        <p:spPr>
          <a:xfrm>
            <a:off x="3689972" y="2199503"/>
            <a:ext cx="4576163" cy="1408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8A29E-4665-FA28-B3A7-B2776E9FC7B4}"/>
              </a:ext>
            </a:extLst>
          </p:cNvPr>
          <p:cNvSpPr/>
          <p:nvPr/>
        </p:nvSpPr>
        <p:spPr>
          <a:xfrm>
            <a:off x="3689971" y="5329881"/>
            <a:ext cx="4576163" cy="1528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95981-7A9D-5EB7-DFA6-D2E35F309339}"/>
              </a:ext>
            </a:extLst>
          </p:cNvPr>
          <p:cNvSpPr/>
          <p:nvPr/>
        </p:nvSpPr>
        <p:spPr>
          <a:xfrm>
            <a:off x="4176586" y="494002"/>
            <a:ext cx="2767914" cy="1732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58C687-5C89-9B27-70D8-4BA61646D447}"/>
              </a:ext>
            </a:extLst>
          </p:cNvPr>
          <p:cNvSpPr/>
          <p:nvPr/>
        </p:nvSpPr>
        <p:spPr>
          <a:xfrm>
            <a:off x="4487004" y="1791729"/>
            <a:ext cx="1419527" cy="310843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2F7F3-6EDB-0888-6456-D0C5AB751172}"/>
              </a:ext>
            </a:extLst>
          </p:cNvPr>
          <p:cNvSpPr/>
          <p:nvPr/>
        </p:nvSpPr>
        <p:spPr>
          <a:xfrm>
            <a:off x="4487004" y="4917987"/>
            <a:ext cx="1419527" cy="374823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1</cp:revision>
  <dcterms:created xsi:type="dcterms:W3CDTF">2024-01-05T23:26:14Z</dcterms:created>
  <dcterms:modified xsi:type="dcterms:W3CDTF">2024-01-05T23:34:40Z</dcterms:modified>
</cp:coreProperties>
</file>