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6/25/23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6/25/23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dtmi:com:Microchip:AVR128DB48_CNANO;1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avr128db48_cnano-1.json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12173"/>
              </p:ext>
            </p:extLst>
          </p:nvPr>
        </p:nvGraphicFramePr>
        <p:xfrm>
          <a:off x="226243" y="1467501"/>
          <a:ext cx="8691514" cy="3385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224518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745150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{“counter”:26118}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”:{“button_name”:“SW0”,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{“LED0”:{“ac”:200,“av”:104,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“ad”:“success”,“value”:3}}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reportRate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reportRate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{“delay”:“PT5S”}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{“status”:“success”,“delay”:5}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176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dtmi:com:Microchip:AVR128DB48_CNANO;1 File Name = avr128db48_cnano-1.json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394</cp:revision>
  <cp:lastPrinted>2018-10-12T15:53:53Z</cp:lastPrinted>
  <dcterms:created xsi:type="dcterms:W3CDTF">2016-08-14T04:48:30Z</dcterms:created>
  <dcterms:modified xsi:type="dcterms:W3CDTF">2023-06-25T20:27:17Z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  <property fmtid="{D5CDD505-2E9C-101B-9397-08002B2CF9AE}" pid="3" name="MediaServiceImageTags">
    <vt:lpwstr/>
  </property>
</Properties>
</file>