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A921-3599-EA67-1CA9-E1702597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6404E-3470-B0F3-3940-8FDD6B73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DCD6-D1DD-373A-6D04-ABD60B36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286-AF15-E618-048F-8A9722C5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98BB-BF07-F739-BFDA-92641C0C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65D0-B049-2DE1-106B-AE7D45B6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A478B-24C0-7764-0A3A-632496BB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2D5C1-0827-AB98-506D-6477651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74F-21D6-DF98-19BC-9DE2120A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F26F-E32F-A9E6-09D4-70044D7D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20A54-E1C6-0940-235C-2971D06A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429F-15A8-DA80-58B5-749965898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64FF-46A9-A4C2-309D-4F28402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BA25-06A9-4F10-B219-13E91774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746B-4C79-4C0E-B216-747531A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B2D5-973F-0E23-7D5A-BDDD44CE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F4D1-6D53-FC4C-BB27-C7363D21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D921-6CB7-D1FA-D87E-46ECBCDE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3A4E-7631-9A88-C984-41F253CC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B7BF-5A47-A0C8-DF0E-FD65382A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06A5-970C-1401-2B0A-570FABE7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04E11-3BB0-562A-8B68-DBB9A316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DEC5-02E7-94F9-B2C7-3D44E92E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70E0-C1A9-C178-70BB-61A5AE5B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6CD4-1E88-1974-8BD2-A647110E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C447-86EC-B897-A5AB-65250C48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642E-3CBA-43B2-11F5-D6C143418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EC2C7-64D3-4694-65E3-BBDB46D3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2EC6-D4D7-52D2-6345-E8682750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B592-90B5-98BA-AE80-627EC89A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4841-53A4-8BAB-C0D5-0C841DB2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7C50-FEC1-1264-B8C3-3D4B1443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D757-CD8A-E681-03F2-16B7FC36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DEF8F-83A0-2463-C1D0-2205BE13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B7D50-C475-C3FF-D147-EB2B704E8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E7FBF-B6D6-DD4D-4EA3-3C5C16D02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70C55-AA54-9FC5-26E8-14A0B171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5C2D3-BB60-287C-42EC-BC012FEB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691A5-2293-B18D-E99F-3FB4EFE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F294-10B3-D526-03C3-47131246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9060D-81E6-64E5-6205-0327F575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81E00-2460-6214-4CEA-D96FAEA9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E723-EAC4-B614-A297-57481FD5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72E7C-BC7B-9FAA-AF2E-0104C596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283DD-C940-8C87-DA9F-2E20763F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89DC-9EC2-C520-DF98-3FCA5A7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39F-9066-2CD5-3423-FF704BF4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8C56-F369-F1B9-12CB-A78F955D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6A245-3626-C1AB-3981-27B3BE991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1C92-7951-646C-A6D2-47DB0B7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AB6D-2087-D0E8-864B-D1E1CDC5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5327-1A99-FFB7-CEF8-02CBBDC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E11D-5131-966E-757E-E6F278E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AC456-17A7-D28C-4052-0F7E1D373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009D-94B5-BD2C-E694-D78F3577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BDCD-EC91-5D8D-1963-1B31BACF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EB82-273C-70DF-C116-25746A4F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E677B-BCFA-D196-C57E-AC354237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E8D8D-E9B2-CE94-B107-42934DEE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EA73-6C40-E302-0740-E524CFC3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FD44-598F-79EE-58E4-AB4F57539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0EC7-C953-3C43-9D8E-B164BF22B1A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FDC6-A0DB-E8A7-CCF5-6D76FDE54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DAE0-E028-B900-B8A9-B9C3B6A9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7582-4D64-4946-BA6B-899AD612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hip and a computer&#10;&#10;Description automatically generated with medium confidence">
            <a:extLst>
              <a:ext uri="{FF2B5EF4-FFF2-40B4-BE49-F238E27FC236}">
                <a16:creationId xmlns:a16="http://schemas.microsoft.com/office/drawing/2014/main" id="{F3DB9AE1-39E9-CA90-EB33-75929CAE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238250"/>
            <a:ext cx="7772400" cy="3608987"/>
          </a:xfrm>
          <a:prstGeom prst="rect">
            <a:avLst/>
          </a:prstGeom>
        </p:spPr>
      </p:pic>
      <p:pic>
        <p:nvPicPr>
          <p:cNvPr id="7" name="Picture 6" descr="A red circuit board with white and red lights&#10;&#10;Description automatically generated">
            <a:extLst>
              <a:ext uri="{FF2B5EF4-FFF2-40B4-BE49-F238E27FC236}">
                <a16:creationId xmlns:a16="http://schemas.microsoft.com/office/drawing/2014/main" id="{62B61096-04E9-4DEE-13A0-D4AFF2C9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78" y="3596845"/>
            <a:ext cx="508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2</cp:revision>
  <dcterms:created xsi:type="dcterms:W3CDTF">2023-09-16T18:21:00Z</dcterms:created>
  <dcterms:modified xsi:type="dcterms:W3CDTF">2023-09-16T18:21:54Z</dcterms:modified>
</cp:coreProperties>
</file>