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A2EE-7C17-36AA-84EF-CB589E0FF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D08CC-4EC0-C652-8312-06A2FA8C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C667-AD93-1A52-4BE8-A552B70E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D22D-2F67-DC34-850C-35D62CC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D214-5A82-93CA-328F-C1551F87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FCE-B715-7FB3-8C88-8AFD97D3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1388-B8E6-3B91-236B-6BCCD0A11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DB12-3F6A-F1AD-F652-FAE8E7DD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2587-05C3-E751-E416-0AD35D05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BFB-CA63-63F0-E862-9BCF220F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1DC39-CBD8-0754-288C-DCA416EA4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41552-53BC-6AC2-65FE-ECFFF4F0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644B-E69F-23D3-47E3-B502169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0B3C-BD78-E98C-6AC8-BBC2CD67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0503-3E0B-4DCF-F2D8-8A1472EB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F6A8-B76F-F195-BC2A-DA055E20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1945-24FA-4B92-83C6-C2A88646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BA50-E483-FB2B-370A-324FE769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529E-2331-A4E6-839E-98D1F4EC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FE34-755E-F3AF-CCDC-FF77E080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1E39-12BC-D394-E422-F510C151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C32D-931C-1B22-DDA2-2717A555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334F-7E00-F75A-9F43-038B0A7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7F18-EC27-CF8D-3E03-E076841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1318-EFB7-E433-E30D-AEC209B6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44B3-547F-F275-2552-FC8D5641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CBDD-1539-E91B-8508-3BDC7D294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9A9B2-034E-1017-C1D1-5A897A993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1B08-8367-FD6B-E47E-D40ADA60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E764-9F14-43FB-9B9D-7EB52575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DC9A-186E-EC87-A0EA-5BB6A07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3614-3B4D-9EBD-342A-C185CC41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AA68-8EB6-F7F5-5062-DE234685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C9F3-A357-1A42-9C69-0F3AF1F8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B50F-F1B2-55F9-0081-188C697C2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9F6E0-0305-F570-B8E2-99AB819F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971E-0B34-ECE2-ED31-691DAE98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6FFEE-BCBC-AB5E-A15A-90CFFF07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117DB-4A98-0AAA-C550-14CAD92B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58B5-105C-95E8-2E27-384CDD04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3B98-B418-43A9-F907-CA1FEFEC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E95F-F09A-1B90-1A7A-0CC6891B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3191-7840-21C1-8470-1F5EB61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E4FA2-5820-F5F8-4142-725D9E04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CFF-32F9-DC34-FD7D-9FFF3C31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DA36-7528-98BE-2D07-3514936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564F-FBA8-936D-1B6E-D3713396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9B88-0AC8-4A6E-1098-084AD72F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AECA5-67A0-F730-87ED-CD2164FC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0E9E-5366-E287-D89C-F5A0851D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A8D0-4EE4-7301-AF0C-A2867E71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4043-6110-7B54-9CB5-7C2BE994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D7F6-E248-73D6-090C-590179F4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CD507-BA25-E6E2-E2B6-1635FA6F1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9EAA-B295-74A1-FB1F-0322E2E6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3FB2D-83AA-AC49-2601-C20DF137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1C2F6-F6B3-DED2-A533-EAE96A66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3F30-5B20-FFED-858D-15A1F529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9BFE-CABE-346B-FA36-EE428E77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3A5F-12E1-A54D-ABED-9054658F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9FDC-B1E3-F85C-634D-4C2F0501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A21-5319-B44C-A27B-8BA6120730B5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978C-2DF7-DBEC-5676-133DC2EC5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1C7E-FFD8-E464-6395-E0CFA46AC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DBAE-0834-234C-9E99-EE4F2AB03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uit board with white and red lights&#10;&#10;Description automatically generated">
            <a:extLst>
              <a:ext uri="{FF2B5EF4-FFF2-40B4-BE49-F238E27FC236}">
                <a16:creationId xmlns:a16="http://schemas.microsoft.com/office/drawing/2014/main" id="{0FF025C9-EB2F-FC18-D006-403C4CBC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2781300"/>
            <a:ext cx="5080000" cy="12954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F37BAA05-ACCE-79EB-0E1E-169B8A0653DC}"/>
              </a:ext>
            </a:extLst>
          </p:cNvPr>
          <p:cNvSpPr/>
          <p:nvPr/>
        </p:nvSpPr>
        <p:spPr>
          <a:xfrm>
            <a:off x="7663923" y="2151017"/>
            <a:ext cx="753762" cy="92778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F574A-7070-1798-4076-205106B793B1}"/>
              </a:ext>
            </a:extLst>
          </p:cNvPr>
          <p:cNvSpPr/>
          <p:nvPr/>
        </p:nvSpPr>
        <p:spPr>
          <a:xfrm>
            <a:off x="7876722" y="3145221"/>
            <a:ext cx="328164" cy="4629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2</cp:revision>
  <dcterms:created xsi:type="dcterms:W3CDTF">2023-08-17T03:53:52Z</dcterms:created>
  <dcterms:modified xsi:type="dcterms:W3CDTF">2023-09-16T18:32:43Z</dcterms:modified>
</cp:coreProperties>
</file>