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26AB98-2FA5-B9DD-D849-302624E7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29496" y="-455167"/>
            <a:ext cx="3498627" cy="7768333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>
            <a:off x="6873765" y="2956814"/>
            <a:ext cx="2467943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JUMPER (PC 3V3)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F2E14-167B-8A75-88A4-AF7F32E46876}"/>
              </a:ext>
            </a:extLst>
          </p:cNvPr>
          <p:cNvSpPr/>
          <p:nvPr/>
        </p:nvSpPr>
        <p:spPr>
          <a:xfrm>
            <a:off x="6598651" y="3195146"/>
            <a:ext cx="254094" cy="504495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4</cp:revision>
  <dcterms:created xsi:type="dcterms:W3CDTF">2023-12-21T21:09:04Z</dcterms:created>
  <dcterms:modified xsi:type="dcterms:W3CDTF">2023-12-22T17:54:12Z</dcterms:modified>
</cp:coreProperties>
</file>