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FB89-274A-BFDB-CBE9-DEC2501E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D97B6-F910-14F9-1DDB-B3E19CB1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A78B-6086-43B5-E3B5-4E0EF2FF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8400-B6B0-4C23-7D91-AC7117FA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5222-20D3-CC05-E49A-26F891A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348D-B665-DFD2-F1F6-E6F3761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F714C-2E8D-BC6C-3B4E-B8C1398E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4BBE-0790-EC29-FF46-1D4E668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1BA8-7D7D-CB25-8212-CFDDC2E7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766E-4715-49EF-0787-DF9671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FDE73-1FBA-5EAD-65FC-57358A6D1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8934-A5BC-34B8-A3C2-20B37C31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63EE-8E23-2C8A-80DD-EFD84947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5318-C523-5EBD-49DA-1D0C0EBA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0394-F5AC-E476-C84C-B82B8A6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FAD-27C4-384F-5B7A-5B6880B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4B8A-30CC-0A02-D01D-41579CB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8D9F-69F9-1C62-BF9D-BF4F1B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0A68-E229-611A-729C-05E3FD61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E381-9F40-9CEB-FD3D-A3DD664A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498-0B1F-972D-4AD8-391FC884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C8C7-16FB-5F88-9A31-3D8AA2FE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6C04-5571-0379-D926-1F293D04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1934-D8C4-277B-259A-8DA045AE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94F8-C19B-B6C2-BE4E-3031A02B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1226-BCBF-FFE0-767F-FF5396B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BD72-FAFE-DBB2-6E1B-1208B07A1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C40C-ADE7-3F56-9293-0DFDF33D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18C71-F386-A590-9D05-F745AA50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EE8F-648C-7F9E-5D5A-0AE8C77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DA74-A27E-9699-1DBA-FB88CA4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BBA1-D36C-5B07-598B-3AB22685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A7ED-CD75-6D76-FC28-EEC289B4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4AF1-8877-1765-701D-6373449F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9EEE3-67C0-D141-1BD1-1B200BD0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217E-BF9A-9BA6-7002-624599B0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30D0C-D68A-9871-627E-B9B31FB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E0F2C-C60E-618B-7174-03B14D1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859A-4013-FD42-BC90-0F10D5F9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9FC-33E2-CC81-B681-0EA4CBD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99214-31F8-0C16-66B8-5238996C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14C9-8FF2-73D5-0436-944672C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922D-8630-1687-D8F0-B9EEB236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8C95-472A-7A0E-8E20-3F4E598A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EB720-9430-08D1-C11B-53B121FC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995E-41A5-B270-8508-FF2F788E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E962-70A6-C0C3-28FB-00B26B2C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64BA-4750-2FB4-F27C-1F969EC6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47863-B03F-59DA-FFA1-022490CE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7522-22CD-6DDE-DAA2-4E77BE0D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D30A-7B87-4620-3181-F80D7C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8C78-138B-E7E0-99C6-1C188717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4EFC-CECC-BB28-237E-A98E1FFE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A1E9A-51BB-0C6F-B3F4-FBBF76C67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924FF-E295-5261-AFDC-D3254A2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1943-7888-51B7-9603-F8DCBB5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0C2D-81EE-3C6F-AE17-F41C3BA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990B-F728-2CA5-A46C-3D43CB72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B2193-2EBF-2AEC-D6B0-B3223115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9184-ADC2-B0D5-64E6-BE16C759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6BC8-3DE1-F2D3-637B-F4C5C450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64A9-3032-41CB-494A-7BCF7B7D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5844-A1C7-CDD3-D1EA-8BC6F36A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2338D-83FC-D647-4543-5FB40A02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48773" y="155159"/>
            <a:ext cx="1961070" cy="4354349"/>
          </a:xfrm>
          <a:prstGeom prst="rect">
            <a:avLst/>
          </a:prstGeom>
        </p:spPr>
      </p:pic>
      <p:pic>
        <p:nvPicPr>
          <p:cNvPr id="12" name="Picture 11" descr="A computer with a blue screen&#10;&#10;Description automatically generated">
            <a:extLst>
              <a:ext uri="{FF2B5EF4-FFF2-40B4-BE49-F238E27FC236}">
                <a16:creationId xmlns:a16="http://schemas.microsoft.com/office/drawing/2014/main" id="{2F26EA89-0248-531F-03B5-07B07A40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137" y="4317439"/>
            <a:ext cx="2946400" cy="23495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C5A7F29F-F67E-BDE1-78C0-969C361E0275}"/>
              </a:ext>
            </a:extLst>
          </p:cNvPr>
          <p:cNvSpPr/>
          <p:nvPr/>
        </p:nvSpPr>
        <p:spPr>
          <a:xfrm rot="16200000">
            <a:off x="5725341" y="671978"/>
            <a:ext cx="1585697" cy="91440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POWER LED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DF77799-48A3-1EA7-BE33-7B3EB3C6FC92}"/>
              </a:ext>
            </a:extLst>
          </p:cNvPr>
          <p:cNvSpPr/>
          <p:nvPr/>
        </p:nvSpPr>
        <p:spPr>
          <a:xfrm rot="16200000">
            <a:off x="5192894" y="3208381"/>
            <a:ext cx="1346887" cy="914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PC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7180EE-DDDE-9D8F-7246-2DDC08DAF170}"/>
              </a:ext>
            </a:extLst>
          </p:cNvPr>
          <p:cNvSpPr/>
          <p:nvPr/>
        </p:nvSpPr>
        <p:spPr>
          <a:xfrm>
            <a:off x="6376087" y="1949277"/>
            <a:ext cx="284205" cy="274939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6</cp:revision>
  <dcterms:created xsi:type="dcterms:W3CDTF">2023-12-21T21:09:04Z</dcterms:created>
  <dcterms:modified xsi:type="dcterms:W3CDTF">2023-12-22T17:49:41Z</dcterms:modified>
</cp:coreProperties>
</file>