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red circuit board&#10;&#10;Description automatically generated">
            <a:extLst>
              <a:ext uri="{FF2B5EF4-FFF2-40B4-BE49-F238E27FC236}">
                <a16:creationId xmlns:a16="http://schemas.microsoft.com/office/drawing/2014/main" id="{D711712F-5296-32F9-C937-DFD5A70A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2540000"/>
            <a:ext cx="5168900" cy="17780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>
            <a:off x="6852745" y="2757120"/>
            <a:ext cx="2273643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JUMPER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F2E14-167B-8A75-88A4-AF7F32E46876}"/>
              </a:ext>
            </a:extLst>
          </p:cNvPr>
          <p:cNvSpPr/>
          <p:nvPr/>
        </p:nvSpPr>
        <p:spPr>
          <a:xfrm>
            <a:off x="6630181" y="3058512"/>
            <a:ext cx="210207" cy="33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2023-12-21T21:09:04Z</dcterms:created>
  <dcterms:modified xsi:type="dcterms:W3CDTF">2023-12-21T21:39:51Z</dcterms:modified>
</cp:coreProperties>
</file>