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4694"/>
  </p:normalViewPr>
  <p:slideViewPr>
    <p:cSldViewPr snapToGrid="0" showGuides="1">
      <p:cViewPr varScale="1">
        <p:scale>
          <a:sx n="94" d="100"/>
          <a:sy n="9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1B19C35-05A9-C669-7ECC-55BEB4B9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34" y="2933149"/>
            <a:ext cx="3058476" cy="1483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96C53-C1CC-2F11-1276-311EF865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8" y="2933149"/>
            <a:ext cx="3877973" cy="15461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09923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Header (J4)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>
            <a:off x="2203630" y="3984715"/>
            <a:ext cx="1381963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211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Socket (J402)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585034" y="2225263"/>
            <a:ext cx="305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WFI32-IoT Development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3ADA-B5B4-2834-0044-B0AED89CA1CA}"/>
              </a:ext>
            </a:extLst>
          </p:cNvPr>
          <p:cNvSpPr/>
          <p:nvPr/>
        </p:nvSpPr>
        <p:spPr>
          <a:xfrm>
            <a:off x="8707272" y="3863002"/>
            <a:ext cx="1281098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2022-12-27T00:01:31Z</dcterms:created>
  <dcterms:modified xsi:type="dcterms:W3CDTF">2023-01-13T02:03:19Z</dcterms:modified>
</cp:coreProperties>
</file>