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EE523AD-38FC-07CC-FAB9-82505365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80" y="1226129"/>
            <a:ext cx="4579542" cy="31598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9134388" y="3600816"/>
            <a:ext cx="1721709" cy="930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96C53-C1CC-2F11-1276-311EF865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8" y="2933149"/>
            <a:ext cx="3877973" cy="154616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09923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Header (J4)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B65648-D8E2-1B14-04A7-6D0E0EAA0C42}"/>
              </a:ext>
            </a:extLst>
          </p:cNvPr>
          <p:cNvSpPr/>
          <p:nvPr/>
        </p:nvSpPr>
        <p:spPr>
          <a:xfrm>
            <a:off x="2203630" y="3984715"/>
            <a:ext cx="1381963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60986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GPIO Header (J207)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539576" y="2352752"/>
            <a:ext cx="387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186138" y="826019"/>
            <a:ext cx="446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PIC32 WFI32E Curiosity Board</a:t>
            </a:r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2022-12-27T00:01:31Z</dcterms:created>
  <dcterms:modified xsi:type="dcterms:W3CDTF">2023-01-13T02:04:43Z</dcterms:modified>
</cp:coreProperties>
</file>