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 showGuides="1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2BA6-F107-674A-9910-770D04C7C28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A5371-0DD4-8B4C-BD66-E4AE87A7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A5371-0DD4-8B4C-BD66-E4AE87A77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7ECD14A2-26B6-7552-773C-8839B256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93" y="2456296"/>
            <a:ext cx="6921931" cy="39683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1644334" y="2560511"/>
            <a:ext cx="2458995" cy="3864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383D026-1DAF-E518-1A9B-60E70017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724"/>
            <a:ext cx="7772400" cy="20150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 rot="16200000">
            <a:off x="2951607" y="581169"/>
            <a:ext cx="777970" cy="498092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4138476" y="5598649"/>
            <a:ext cx="741404" cy="28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4124508" y="5340175"/>
            <a:ext cx="741404" cy="294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140309-6294-C588-270E-0025951A7F5C}"/>
              </a:ext>
            </a:extLst>
          </p:cNvPr>
          <p:cNvSpPr/>
          <p:nvPr/>
        </p:nvSpPr>
        <p:spPr>
          <a:xfrm>
            <a:off x="4746756" y="5294796"/>
            <a:ext cx="1532241" cy="668994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59E6A-A319-D8FA-1AAB-21BE02508A14}"/>
              </a:ext>
            </a:extLst>
          </p:cNvPr>
          <p:cNvSpPr txBox="1"/>
          <p:nvPr/>
        </p:nvSpPr>
        <p:spPr>
          <a:xfrm>
            <a:off x="3607586" y="5594458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3607586" y="5297791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A7745C1-C754-004D-8ABC-BD3F865C2F48}"/>
              </a:ext>
            </a:extLst>
          </p:cNvPr>
          <p:cNvSpPr/>
          <p:nvPr/>
        </p:nvSpPr>
        <p:spPr>
          <a:xfrm>
            <a:off x="4124508" y="4305368"/>
            <a:ext cx="741404" cy="294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32E35-CDFD-E113-C725-C1EC1C3266EA}"/>
              </a:ext>
            </a:extLst>
          </p:cNvPr>
          <p:cNvSpPr txBox="1"/>
          <p:nvPr/>
        </p:nvSpPr>
        <p:spPr>
          <a:xfrm>
            <a:off x="3541840" y="4244298"/>
            <a:ext cx="61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2E8439-B58A-0B5D-000D-3502A390A7E9}"/>
              </a:ext>
            </a:extLst>
          </p:cNvPr>
          <p:cNvSpPr/>
          <p:nvPr/>
        </p:nvSpPr>
        <p:spPr>
          <a:xfrm>
            <a:off x="4817630" y="4324128"/>
            <a:ext cx="1390491" cy="256770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2022-12-27T00:01:31Z</dcterms:created>
  <dcterms:modified xsi:type="dcterms:W3CDTF">2023-02-22T23:17:23Z</dcterms:modified>
</cp:coreProperties>
</file>