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3216-B1FA-6181-37F2-058107D99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8D2DA-D3BC-D0CF-3121-6B98C469D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470-D2A9-BFDD-B0AF-CE46FFFD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D6B7-64BF-3540-A93A-1AF8036FD769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23F81-4C8B-3BA9-0F62-3325D931D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BEA7B-6B69-FAC9-896A-06529C4C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E87B-A4D0-A14F-A308-16464257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0A41-2E65-A57F-5885-245C5424D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EF51D-0118-7AD3-96FB-26D6634CB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5533-A46B-DEA6-AACD-498138A2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D6B7-64BF-3540-A93A-1AF8036FD769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21FBC-D7BC-8CA5-CC57-1C1A89E7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EC444-4038-DB36-47E0-7FC95BB9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E87B-A4D0-A14F-A308-16464257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7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946ED-1368-62FA-0470-BC2A54604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8CD2D-E5D3-761F-352B-17DF0DFF2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F0EA5-B996-D176-DE34-EE0C7A5B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D6B7-64BF-3540-A93A-1AF8036FD769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792E6-FB1B-BE94-CC8D-D20D9783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54794-9EA9-467D-A53F-C8D14FF4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E87B-A4D0-A14F-A308-16464257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7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1A54-26CF-69F1-8A99-1A0F9917D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A3EF2-4E4D-8526-8005-313E4E81C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59894-052F-F511-073B-CD9DD4B1E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D6B7-64BF-3540-A93A-1AF8036FD769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9D8E1-1D35-D396-45D0-AE0A87A4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0DD4-9D18-5DBA-67AE-4CB46B818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E87B-A4D0-A14F-A308-16464257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8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7850-FF9C-FB6B-AC6C-38F20CEEE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A7D88-796B-2304-C057-78F709745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16CF2-721D-B0FA-C737-32BB5FED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D6B7-64BF-3540-A93A-1AF8036FD769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21403-7784-28CF-F2EB-7D2D70D8C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1C264-8BE9-A7FD-0748-DBB1FAAF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E87B-A4D0-A14F-A308-16464257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9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05CD8-B4DC-0AA7-D74B-A022F90B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AB816-4876-5396-4053-F60E10642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4A572-5A02-AF90-572D-3B8CEF913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AE6E5-7498-CC89-204D-165B7FAC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D6B7-64BF-3540-A93A-1AF8036FD769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30B2E-9874-C134-C1D4-F75F1B27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05554-32C0-5F78-2739-83AF20E5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E87B-A4D0-A14F-A308-16464257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2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FC16-30BA-D601-9EE0-4FDA1CB4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C2B14-8063-1E30-9167-92010A671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051F5-4CB2-D419-AC2E-E70D03F06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6C342-A433-35D3-B65A-691B8A3DC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5C737-21E5-F9BA-1BD0-B5D2CC5B0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0CEB6-CDF9-07A5-6ED2-4B3C9746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D6B7-64BF-3540-A93A-1AF8036FD769}" type="datetimeFigureOut">
              <a:rPr lang="en-US" smtClean="0"/>
              <a:t>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6F6E5-82C3-CA30-259D-4C2B11BD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F6A1FE-274B-990E-9E4B-9C5F24F2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E87B-A4D0-A14F-A308-16464257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4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82F9-55FC-FC65-43A5-7E0BA4AE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28581E-776A-0021-A4B6-CED3A413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D6B7-64BF-3540-A93A-1AF8036FD769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C6F0B-E2AD-D0C8-B27C-755AE668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8B008-4829-A7F0-0985-6C54C591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E87B-A4D0-A14F-A308-16464257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156B4-F802-B91D-E52F-67D6B9E2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D6B7-64BF-3540-A93A-1AF8036FD769}" type="datetimeFigureOut">
              <a:rPr lang="en-US" smtClean="0"/>
              <a:t>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45DE5-3BA7-7633-AE64-3E7D6F87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F8FF5-BE7C-D902-08E3-A0760337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E87B-A4D0-A14F-A308-16464257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3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69BC-5C8F-2724-EB66-B944D9BF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F4EE5-322D-080B-8E80-A7F34F626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397C7-ECFB-B17A-26F1-C196918FE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9EA63-BC71-EAD4-E0CF-CF8E6656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D6B7-64BF-3540-A93A-1AF8036FD769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F4301-4FCB-6F1C-891E-2F9A58E1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82E91-DE48-3C80-2D54-416611BD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E87B-A4D0-A14F-A308-16464257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8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D485-58D0-8041-E4C9-0F9A1066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FA67E9-EDDC-9E58-9B76-1059A29CE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A1786-A21E-3175-8FA1-B9C92FCAE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BDC69-5513-E9DE-E069-AE60FA77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D6B7-64BF-3540-A93A-1AF8036FD769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2EB78-22BD-4900-E6CF-90FCFE70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34312-9830-579C-7B35-F67DB228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E87B-A4D0-A14F-A308-16464257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7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45600-D51F-45E7-92AB-4B283E18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D7623-0B4C-2005-49B4-F90DD30D6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08CC6-DF99-6515-2E96-08C472E10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ED6B7-64BF-3540-A93A-1AF8036FD769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AA5E4-3C2F-E766-E4AC-08A80303B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BC711-E103-E59C-5871-36C2A28F6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CE87B-A4D0-A14F-A308-16464257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2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13EBC8-06D6-4665-73F9-5504E546B46C}"/>
              </a:ext>
            </a:extLst>
          </p:cNvPr>
          <p:cNvSpPr/>
          <p:nvPr/>
        </p:nvSpPr>
        <p:spPr>
          <a:xfrm>
            <a:off x="330472" y="2456863"/>
            <a:ext cx="1009205" cy="13137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IoT Device Host MCU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7ACA3A-E425-C1C7-4FD5-52E22C19D953}"/>
              </a:ext>
            </a:extLst>
          </p:cNvPr>
          <p:cNvSpPr/>
          <p:nvPr/>
        </p:nvSpPr>
        <p:spPr>
          <a:xfrm>
            <a:off x="3287607" y="2456864"/>
            <a:ext cx="2049518" cy="131379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A8193F-FCFB-C569-F157-C6D549C8906C}"/>
              </a:ext>
            </a:extLst>
          </p:cNvPr>
          <p:cNvSpPr txBox="1"/>
          <p:nvPr/>
        </p:nvSpPr>
        <p:spPr>
          <a:xfrm>
            <a:off x="3287607" y="3776172"/>
            <a:ext cx="2049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WFI32E01PC Module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D81BA3-C705-FA30-5573-8AAA2C9479AD}"/>
              </a:ext>
            </a:extLst>
          </p:cNvPr>
          <p:cNvSpPr/>
          <p:nvPr/>
        </p:nvSpPr>
        <p:spPr>
          <a:xfrm>
            <a:off x="3679987" y="2737873"/>
            <a:ext cx="1325972" cy="7517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AnyCloud</a:t>
            </a:r>
            <a:r>
              <a:rPr lang="en-US" baseline="30000" dirty="0" err="1"/>
              <a:t>TM</a:t>
            </a:r>
            <a:endParaRPr lang="en-US" baseline="30000" dirty="0"/>
          </a:p>
          <a:p>
            <a:pPr algn="ctr"/>
            <a:r>
              <a:rPr lang="en-US" dirty="0"/>
              <a:t>Firmware</a:t>
            </a:r>
            <a:endParaRPr lang="en-US" baseline="30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2C9E50-BC5A-6FF8-5521-63121C25FDFD}"/>
              </a:ext>
            </a:extLst>
          </p:cNvPr>
          <p:cNvSpPr/>
          <p:nvPr/>
        </p:nvSpPr>
        <p:spPr>
          <a:xfrm>
            <a:off x="6556466" y="2707836"/>
            <a:ext cx="1487569" cy="85794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Point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6D134523-28FD-44C7-0ED3-14EC7C9BFA5D}"/>
              </a:ext>
            </a:extLst>
          </p:cNvPr>
          <p:cNvSpPr/>
          <p:nvPr/>
        </p:nvSpPr>
        <p:spPr>
          <a:xfrm>
            <a:off x="5191613" y="2802319"/>
            <a:ext cx="1488634" cy="622880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583AB12D-AC16-9355-7742-ED0545BD3C86}"/>
              </a:ext>
            </a:extLst>
          </p:cNvPr>
          <p:cNvSpPr/>
          <p:nvPr/>
        </p:nvSpPr>
        <p:spPr>
          <a:xfrm>
            <a:off x="9232984" y="2279728"/>
            <a:ext cx="2049518" cy="1433384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Azure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2A2261DB-B9B1-02A8-EB6E-FEB6C6A16711}"/>
              </a:ext>
            </a:extLst>
          </p:cNvPr>
          <p:cNvSpPr/>
          <p:nvPr/>
        </p:nvSpPr>
        <p:spPr>
          <a:xfrm>
            <a:off x="7899588" y="2818760"/>
            <a:ext cx="1488634" cy="622880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TCP/IP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8E59248F-A603-FF0A-1FA3-B85CE2C1396D}"/>
              </a:ext>
            </a:extLst>
          </p:cNvPr>
          <p:cNvSpPr/>
          <p:nvPr/>
        </p:nvSpPr>
        <p:spPr>
          <a:xfrm>
            <a:off x="1340557" y="2428621"/>
            <a:ext cx="2008264" cy="62069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Commands</a:t>
            </a:r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632C1FF9-14BB-B071-BCEB-25044CE6B806}"/>
              </a:ext>
            </a:extLst>
          </p:cNvPr>
          <p:cNvSpPr/>
          <p:nvPr/>
        </p:nvSpPr>
        <p:spPr>
          <a:xfrm>
            <a:off x="1163749" y="3225114"/>
            <a:ext cx="2123858" cy="62069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 Responses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DB7AA-1D9F-C639-BEC3-DD21E376C1CA}"/>
              </a:ext>
            </a:extLst>
          </p:cNvPr>
          <p:cNvSpPr txBox="1"/>
          <p:nvPr/>
        </p:nvSpPr>
        <p:spPr>
          <a:xfrm>
            <a:off x="1349403" y="2996420"/>
            <a:ext cx="194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</p:spTree>
    <p:extLst>
      <p:ext uri="{BB962C8B-B14F-4D97-AF65-F5344CB8AC3E}">
        <p14:creationId xmlns:p14="http://schemas.microsoft.com/office/powerpoint/2010/main" val="2946593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Wu - C14166</dc:creator>
  <cp:lastModifiedBy>Randy Wu - C14166</cp:lastModifiedBy>
  <cp:revision>5</cp:revision>
  <dcterms:created xsi:type="dcterms:W3CDTF">2022-11-30T20:36:25Z</dcterms:created>
  <dcterms:modified xsi:type="dcterms:W3CDTF">2023-01-14T00:24:48Z</dcterms:modified>
</cp:coreProperties>
</file>