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5594-1684-CD79-62FC-57FC7BF7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BF0C4-787B-2452-FBB3-C718923D3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F0B7-80E7-A974-6C7C-DD26BC25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D11E-8B9C-3897-646E-1DA5EA9F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623-970D-94AC-F356-520AE926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10E1-4266-7A66-2FA4-5F5F4906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22D27-C12F-52C5-CE63-14126CA4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530B-F3CE-BEFD-B7E2-B15D4E17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8B9-9150-44AE-E99A-D7639DF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A63A-07EB-2D7E-B427-D6A5AED9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162FB-4742-C358-C8EF-37B0D5CB2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BEA3B-3132-A1FB-D221-C6E28FA1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42B6-0AA6-CA2E-5D8F-8F69B33A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C00D4-59B3-E57B-4E2A-F82D90DB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523B-41FE-1434-C667-0B463D2F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B2B5-8A85-FF84-9CCE-B44793CC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25B4-AF12-27A0-8DDF-D6E33497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315C-AB55-C298-BF5A-3AF9F04D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10A4-6A82-6BED-A117-C643B806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836A-480D-AD17-ED68-9F0BEECA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3F76-B4D8-25FD-8FD4-6BBD8ECB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F1135-B9A5-C6EE-1BAE-50B09682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77B9-EDEF-E1C7-6657-2237E3FE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1103-A8BF-F1A8-3B33-A34331A7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E016-CDE4-AE79-2414-9550962D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5BE4-F3E2-F2AF-B806-3BE071B1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9F90-30EA-143A-1F0B-5C48C9FB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65F5C-A327-2304-239C-9AB13EDD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AAF7-AFCE-A525-682F-D2C2AB1E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6069-BB3B-792A-13D0-4506E3F9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9947-8F14-1544-4CBE-A5E54633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4378-4759-2F43-9078-8AE39B62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D62C-2526-EE65-7043-D8150D9B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5854-DF6C-8F31-544E-D2C3AB0E4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D973-A9E5-23A4-76B2-3E73B6E6E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D3592-D7E7-C32A-4C32-4E0B94CD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B9B2E-84E7-FEB5-2130-F75955E6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39406-F3DF-C38C-F7C1-1DF1D7C9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CB1D7-C497-FCC2-FC03-273237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8BD0-2098-39F2-4867-5DA89ED5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5634-3E04-90EF-59D8-C4F916C6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8107C-F498-4F08-DD0D-01ACD898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4E6F-BF6F-C6EC-CFA9-009B49CB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E8122-3FEA-E395-95B4-E8F875EF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3E50-8042-BBFE-0A4E-D1AA4AEF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0F23-9E82-5979-A828-AAE5B241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4AB9-EBFD-C41D-243A-686D5929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0A01-E9E8-FB2C-CB79-B9FF0EE1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65AC8-A4E2-B430-A115-9CC94FDA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8829C-CE18-5CD7-F91D-AD614514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0D78-130A-FB4E-1B38-B394DAAF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8EA9-8AB9-0C83-37A2-C8BFF0E3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D580-2B61-5588-FD00-906D499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5C804-70DC-16D7-1F38-00F5E153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F633-A224-0946-F658-10B47415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90FE-D83D-879A-1C93-BC1EB50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77BA-9713-6CFC-4B09-2EC67411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0712-8E7D-BE9C-1521-1B62F9E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078D3-12AC-0943-F5D6-FB97BD77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FC980-770A-6BE2-6194-95CA5566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C4F2-9970-9AEB-84B0-46614CC49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D6A7-C01F-874D-8F0A-96B42F5316C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5185-3A87-671E-1642-F4DD65DBE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6FBA-76A3-FCFE-2534-779136071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4AD4698-C89E-F1F7-511E-B5C528D8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197" y="1048242"/>
            <a:ext cx="7432803" cy="5752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E72C9-0774-4C06-5F94-A73972548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30" y="320412"/>
            <a:ext cx="4415767" cy="23138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67CF3C-1870-2F87-0CE8-F702F67CE32F}"/>
              </a:ext>
            </a:extLst>
          </p:cNvPr>
          <p:cNvSpPr/>
          <p:nvPr/>
        </p:nvSpPr>
        <p:spPr>
          <a:xfrm>
            <a:off x="1502701" y="3053741"/>
            <a:ext cx="2458995" cy="34838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Converter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6C95FD1-9EC8-2891-72D3-329A37C5E585}"/>
              </a:ext>
            </a:extLst>
          </p:cNvPr>
          <p:cNvSpPr/>
          <p:nvPr/>
        </p:nvSpPr>
        <p:spPr>
          <a:xfrm>
            <a:off x="3938508" y="5806801"/>
            <a:ext cx="935599" cy="314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8D9BB5F-6E23-A1A7-9CF4-6E43672812F9}"/>
              </a:ext>
            </a:extLst>
          </p:cNvPr>
          <p:cNvSpPr/>
          <p:nvPr/>
        </p:nvSpPr>
        <p:spPr>
          <a:xfrm rot="10800000">
            <a:off x="3938508" y="5437470"/>
            <a:ext cx="935598" cy="314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B7B86-7D8B-2259-AEFD-05C5C28E66F3}"/>
              </a:ext>
            </a:extLst>
          </p:cNvPr>
          <p:cNvSpPr txBox="1"/>
          <p:nvPr/>
        </p:nvSpPr>
        <p:spPr>
          <a:xfrm>
            <a:off x="3352799" y="5416024"/>
            <a:ext cx="65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RXD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C4FAFD-00A0-C9AD-30A2-BB1A61E885CC}"/>
              </a:ext>
            </a:extLst>
          </p:cNvPr>
          <p:cNvSpPr/>
          <p:nvPr/>
        </p:nvSpPr>
        <p:spPr>
          <a:xfrm>
            <a:off x="2177628" y="1826729"/>
            <a:ext cx="1669158" cy="549417"/>
          </a:xfrm>
          <a:prstGeom prst="ellipse">
            <a:avLst/>
          </a:prstGeom>
          <a:noFill/>
          <a:ln w="222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DAF9B2-78AB-5D72-1626-C0725BE45134}"/>
              </a:ext>
            </a:extLst>
          </p:cNvPr>
          <p:cNvSpPr txBox="1"/>
          <p:nvPr/>
        </p:nvSpPr>
        <p:spPr>
          <a:xfrm>
            <a:off x="3363309" y="5794836"/>
            <a:ext cx="62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TXD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C1FA6C-6CAF-23A8-25BE-8F81D453D65E}"/>
              </a:ext>
            </a:extLst>
          </p:cNvPr>
          <p:cNvCxnSpPr/>
          <p:nvPr/>
        </p:nvCxnSpPr>
        <p:spPr>
          <a:xfrm flipV="1">
            <a:off x="3051694" y="2117419"/>
            <a:ext cx="0" cy="6831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CE311-71C5-0BAD-0E99-866EBF73B2FE}"/>
              </a:ext>
            </a:extLst>
          </p:cNvPr>
          <p:cNvCxnSpPr/>
          <p:nvPr/>
        </p:nvCxnSpPr>
        <p:spPr>
          <a:xfrm flipV="1">
            <a:off x="3191737" y="2121535"/>
            <a:ext cx="0" cy="6831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6B828AE-05FA-40EE-0F25-3C7945BE2EF8}"/>
              </a:ext>
            </a:extLst>
          </p:cNvPr>
          <p:cNvCxnSpPr/>
          <p:nvPr/>
        </p:nvCxnSpPr>
        <p:spPr>
          <a:xfrm flipV="1">
            <a:off x="2461268" y="2117419"/>
            <a:ext cx="0" cy="6831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41A23CA8-025C-7A9A-ADB7-C3D6298D10DD}"/>
              </a:ext>
            </a:extLst>
          </p:cNvPr>
          <p:cNvSpPr/>
          <p:nvPr/>
        </p:nvSpPr>
        <p:spPr>
          <a:xfrm>
            <a:off x="3961696" y="4234237"/>
            <a:ext cx="912410" cy="2942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3C356-617B-0FF4-6697-D8AF49C88999}"/>
              </a:ext>
            </a:extLst>
          </p:cNvPr>
          <p:cNvSpPr txBox="1"/>
          <p:nvPr/>
        </p:nvSpPr>
        <p:spPr>
          <a:xfrm>
            <a:off x="3363309" y="4186206"/>
            <a:ext cx="65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325795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3</cp:revision>
  <dcterms:created xsi:type="dcterms:W3CDTF">2022-12-27T00:01:31Z</dcterms:created>
  <dcterms:modified xsi:type="dcterms:W3CDTF">2023-01-29T20:30:00Z</dcterms:modified>
</cp:coreProperties>
</file>