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5594-1684-CD79-62FC-57FC7BF7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F0C4-787B-2452-FBB3-C718923D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F0B7-80E7-A974-6C7C-DD26BC2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D11E-8B9C-3897-646E-1DA5EA9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623-970D-94AC-F356-520AE926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0E1-4266-7A66-2FA4-5F5F4906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2D27-C12F-52C5-CE63-14126CA4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530B-F3CE-BEFD-B7E2-B15D4E17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8B9-9150-44AE-E99A-D7639DF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A63A-07EB-2D7E-B427-D6A5AED9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162FB-4742-C358-C8EF-37B0D5CB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BEA3B-3132-A1FB-D221-C6E28FA1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42B6-0AA6-CA2E-5D8F-8F69B33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00D4-59B3-E57B-4E2A-F82D90DB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523B-41FE-1434-C667-0B463D2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B2B5-8A85-FF84-9CCE-B44793C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25B4-AF12-27A0-8DDF-D6E3349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315C-AB55-C298-BF5A-3AF9F04D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0A4-6A82-6BED-A117-C643B80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36A-480D-AD17-ED68-9F0BEEC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F76-B4D8-25FD-8FD4-6BBD8EC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1135-B9A5-C6EE-1BAE-50B09682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77B9-EDEF-E1C7-6657-2237E3F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1103-A8BF-F1A8-3B33-A34331A7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E016-CDE4-AE79-2414-9550962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BE4-F3E2-F2AF-B806-3BE071B1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9F90-30EA-143A-1F0B-5C48C9FB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5F5C-A327-2304-239C-9AB13EDD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AAF7-AFCE-A525-682F-D2C2AB1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6069-BB3B-792A-13D0-4506E3F9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9947-8F14-1544-4CBE-A5E54633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378-4759-2F43-9078-8AE39B62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62C-2526-EE65-7043-D8150D9B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5854-DF6C-8F31-544E-D2C3AB0E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D973-A9E5-23A4-76B2-3E73B6E6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3592-D7E7-C32A-4C32-4E0B94CD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9B2E-84E7-FEB5-2130-F75955E6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9406-F3DF-C38C-F7C1-1DF1D7C9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B1D7-C497-FCC2-FC03-273237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8BD0-2098-39F2-4867-5DA89ED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634-3E04-90EF-59D8-C4F916C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8107C-F498-4F08-DD0D-01ACD898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4E6F-BF6F-C6EC-CFA9-009B49CB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E8122-3FEA-E395-95B4-E8F875EF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E50-8042-BBFE-0A4E-D1AA4AEF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0F23-9E82-5979-A828-AAE5B24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AB9-EBFD-C41D-243A-686D5929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0A01-E9E8-FB2C-CB79-B9FF0EE1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65AC8-A4E2-B430-A115-9CC94FDA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8829C-CE18-5CD7-F91D-AD614514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0D78-130A-FB4E-1B38-B394DAA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8EA9-8AB9-0C83-37A2-C8BFF0E3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580-2B61-5588-FD00-906D499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5C804-70DC-16D7-1F38-00F5E153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F633-A224-0946-F658-10B47415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90FE-D83D-879A-1C93-BC1EB5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77BA-9713-6CFC-4B09-2EC67411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712-8E7D-BE9C-1521-1B62F9E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078D3-12AC-0943-F5D6-FB97BD77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C980-770A-6BE2-6194-95CA556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C4F2-9970-9AEB-84B0-46614CC4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5185-3A87-671E-1642-F4DD65DBE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6FBA-76A3-FCFE-2534-77913607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67CF3C-1870-2F87-0CE8-F702F67CE32F}"/>
              </a:ext>
            </a:extLst>
          </p:cNvPr>
          <p:cNvSpPr/>
          <p:nvPr/>
        </p:nvSpPr>
        <p:spPr>
          <a:xfrm>
            <a:off x="2360140" y="2680139"/>
            <a:ext cx="2458995" cy="38641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Converter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C383D026-1DAF-E518-1A9B-60E70017D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724"/>
            <a:ext cx="7772400" cy="201506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64ADBA3-4EA7-4BEC-341D-AF0CC0C1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469" y="2255161"/>
            <a:ext cx="6466441" cy="444144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4C4FAFD-00A0-C9AD-30A2-BB1A61E885CC}"/>
              </a:ext>
            </a:extLst>
          </p:cNvPr>
          <p:cNvSpPr/>
          <p:nvPr/>
        </p:nvSpPr>
        <p:spPr>
          <a:xfrm>
            <a:off x="3744097" y="1779373"/>
            <a:ext cx="1309817" cy="549417"/>
          </a:xfrm>
          <a:prstGeom prst="ellipse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C95FD1-9EC8-2891-72D3-329A37C5E585}"/>
              </a:ext>
            </a:extLst>
          </p:cNvPr>
          <p:cNvSpPr/>
          <p:nvPr/>
        </p:nvSpPr>
        <p:spPr>
          <a:xfrm>
            <a:off x="4819136" y="3416348"/>
            <a:ext cx="741404" cy="62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8D9BB5F-6E23-A1A7-9CF4-6E43672812F9}"/>
              </a:ext>
            </a:extLst>
          </p:cNvPr>
          <p:cNvSpPr/>
          <p:nvPr/>
        </p:nvSpPr>
        <p:spPr>
          <a:xfrm rot="10800000">
            <a:off x="4819136" y="5854175"/>
            <a:ext cx="741404" cy="62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7FF707-D611-06E0-553D-77987E50E752}"/>
              </a:ext>
            </a:extLst>
          </p:cNvPr>
          <p:cNvSpPr/>
          <p:nvPr/>
        </p:nvSpPr>
        <p:spPr>
          <a:xfrm>
            <a:off x="5329879" y="3532992"/>
            <a:ext cx="1532241" cy="372327"/>
          </a:xfrm>
          <a:prstGeom prst="ellipse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140309-6294-C588-270E-0025951A7F5C}"/>
              </a:ext>
            </a:extLst>
          </p:cNvPr>
          <p:cNvSpPr/>
          <p:nvPr/>
        </p:nvSpPr>
        <p:spPr>
          <a:xfrm>
            <a:off x="5354590" y="5953033"/>
            <a:ext cx="1532241" cy="372327"/>
          </a:xfrm>
          <a:prstGeom prst="ellipse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59E6A-A319-D8FA-1AAB-21BE02508A14}"/>
              </a:ext>
            </a:extLst>
          </p:cNvPr>
          <p:cNvSpPr txBox="1"/>
          <p:nvPr/>
        </p:nvSpPr>
        <p:spPr>
          <a:xfrm>
            <a:off x="4289856" y="3545839"/>
            <a:ext cx="52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B7B86-7D8B-2259-AEFD-05C5C28E66F3}"/>
              </a:ext>
            </a:extLst>
          </p:cNvPr>
          <p:cNvSpPr txBox="1"/>
          <p:nvPr/>
        </p:nvSpPr>
        <p:spPr>
          <a:xfrm>
            <a:off x="4302211" y="5983667"/>
            <a:ext cx="52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FA7745C1-C754-004D-8ABC-BD3F865C2F48}"/>
              </a:ext>
            </a:extLst>
          </p:cNvPr>
          <p:cNvSpPr/>
          <p:nvPr/>
        </p:nvSpPr>
        <p:spPr>
          <a:xfrm>
            <a:off x="4829431" y="2867458"/>
            <a:ext cx="741404" cy="2942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32E35-CDFD-E113-C725-C1EC1C3266EA}"/>
              </a:ext>
            </a:extLst>
          </p:cNvPr>
          <p:cNvSpPr txBox="1"/>
          <p:nvPr/>
        </p:nvSpPr>
        <p:spPr>
          <a:xfrm>
            <a:off x="4209465" y="2816167"/>
            <a:ext cx="61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GND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2E8439-B58A-0B5D-000D-3502A390A7E9}"/>
              </a:ext>
            </a:extLst>
          </p:cNvPr>
          <p:cNvSpPr/>
          <p:nvPr/>
        </p:nvSpPr>
        <p:spPr>
          <a:xfrm>
            <a:off x="5513173" y="2892635"/>
            <a:ext cx="1390491" cy="256770"/>
          </a:xfrm>
          <a:prstGeom prst="ellipse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3</cp:revision>
  <dcterms:created xsi:type="dcterms:W3CDTF">2022-12-27T00:01:31Z</dcterms:created>
  <dcterms:modified xsi:type="dcterms:W3CDTF">2023-01-29T20:52:04Z</dcterms:modified>
</cp:coreProperties>
</file>