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howGuide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5594-1684-CD79-62FC-57FC7BF7C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BF0C4-787B-2452-FBB3-C718923D3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2F0B7-80E7-A974-6C7C-DD26BC25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FD11E-8B9C-3897-646E-1DA5EA9F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2623-970D-94AC-F356-520AE926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10E1-4266-7A66-2FA4-5F5F4906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22D27-C12F-52C5-CE63-14126CA4A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A530B-F3CE-BEFD-B7E2-B15D4E17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078B9-9150-44AE-E99A-D7639DFB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BA63A-07EB-2D7E-B427-D6A5AED9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0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162FB-4742-C358-C8EF-37B0D5CB2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BEA3B-3132-A1FB-D221-C6E28FA10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142B6-0AA6-CA2E-5D8F-8F69B33A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C00D4-59B3-E57B-4E2A-F82D90DB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E523B-41FE-1434-C667-0B463D2F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4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B2B5-8A85-FF84-9CCE-B44793CC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725B4-AF12-27A0-8DDF-D6E334971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A315C-AB55-C298-BF5A-3AF9F04D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310A4-6A82-6BED-A117-C643B806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2836A-480D-AD17-ED68-9F0BEECA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8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3F76-B4D8-25FD-8FD4-6BBD8ECB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F1135-B9A5-C6EE-1BAE-50B096825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777B9-EDEF-E1C7-6657-2237E3FE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D1103-A8BF-F1A8-3B33-A34331A7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4E016-CDE4-AE79-2414-9550962D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5BE4-F3E2-F2AF-B806-3BE071B1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D9F90-30EA-143A-1F0B-5C48C9FB1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65F5C-A327-2304-239C-9AB13EDD1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0AAF7-AFCE-A525-682F-D2C2AB1E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D6069-BB3B-792A-13D0-4506E3F9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E9947-8F14-1544-4CBE-A5E54633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5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4378-4759-2F43-9078-8AE39B626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2D62C-2526-EE65-7043-D8150D9B5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15854-DF6C-8F31-544E-D2C3AB0E4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4D973-A9E5-23A4-76B2-3E73B6E6E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D3592-D7E7-C32A-4C32-4E0B94CD7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B9B2E-84E7-FEB5-2130-F75955E6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39406-F3DF-C38C-F7C1-1DF1D7C9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CB1D7-C497-FCC2-FC03-27323731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4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8BD0-2098-39F2-4867-5DA89ED5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F5634-3E04-90EF-59D8-C4F916C6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8107C-F498-4F08-DD0D-01ACD898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F4E6F-BF6F-C6EC-CFA9-009B49CB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1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E8122-3FEA-E395-95B4-E8F875EF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13E50-8042-BBFE-0A4E-D1AA4AEF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60F23-9E82-5979-A828-AAE5B241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2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4AB9-EBFD-C41D-243A-686D5929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90A01-E9E8-FB2C-CB79-B9FF0EE1A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65AC8-A4E2-B430-A115-9CC94FDAE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8829C-CE18-5CD7-F91D-AD6145148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40D78-130A-FB4E-1B38-B394DAAF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B8EA9-8AB9-0C83-37A2-C8BFF0E3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D580-2B61-5588-FD00-906D499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5C804-70DC-16D7-1F38-00F5E1538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CF633-A224-0946-F658-10B47415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690FE-D83D-879A-1C93-BC1EB501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777BA-9713-6CFC-4B09-2EC67411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00712-8E7D-BE9C-1521-1B62F9E9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7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078D3-12AC-0943-F5D6-FB97BD77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FC980-770A-6BE2-6194-95CA55662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0C4F2-9970-9AEB-84B0-46614CC49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35185-3A87-671E-1642-F4DD65DBE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86FBA-76A3-FCFE-2534-779136071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1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E6E72C9-0774-4C06-5F94-A73972548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025085" y="2480834"/>
            <a:ext cx="4415767" cy="2313862"/>
          </a:xfrm>
          <a:prstGeom prst="rect">
            <a:avLst/>
          </a:prstGeom>
        </p:spPr>
      </p:pic>
      <p:pic>
        <p:nvPicPr>
          <p:cNvPr id="4" name="Picture 3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E46BEAA9-E4E2-4A9A-25C9-A30CDBBC3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078841" y="1515759"/>
            <a:ext cx="5080000" cy="3505200"/>
          </a:xfrm>
          <a:prstGeom prst="rect">
            <a:avLst/>
          </a:prstGeom>
        </p:spPr>
      </p:pic>
      <p:sp>
        <p:nvSpPr>
          <p:cNvPr id="14" name="Down Arrow 13">
            <a:extLst>
              <a:ext uri="{FF2B5EF4-FFF2-40B4-BE49-F238E27FC236}">
                <a16:creationId xmlns:a16="http://schemas.microsoft.com/office/drawing/2014/main" id="{6EA20B7B-F84E-1D14-DD88-C5073BC191C1}"/>
              </a:ext>
            </a:extLst>
          </p:cNvPr>
          <p:cNvSpPr/>
          <p:nvPr/>
        </p:nvSpPr>
        <p:spPr>
          <a:xfrm rot="10800000">
            <a:off x="8024874" y="4244902"/>
            <a:ext cx="567558" cy="6553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C1FA6C-6CAF-23A8-25BE-8F81D453D65E}"/>
              </a:ext>
            </a:extLst>
          </p:cNvPr>
          <p:cNvCxnSpPr/>
          <p:nvPr/>
        </p:nvCxnSpPr>
        <p:spPr>
          <a:xfrm flipV="1">
            <a:off x="7203280" y="3429000"/>
            <a:ext cx="0" cy="68317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DCE311-71C5-0BAD-0E99-866EBF73B2FE}"/>
              </a:ext>
            </a:extLst>
          </p:cNvPr>
          <p:cNvCxnSpPr/>
          <p:nvPr/>
        </p:nvCxnSpPr>
        <p:spPr>
          <a:xfrm flipV="1">
            <a:off x="3191737" y="2121535"/>
            <a:ext cx="0" cy="68317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E3E22AA-15E0-6280-DAA1-6A6EE5E2BF5E}"/>
              </a:ext>
            </a:extLst>
          </p:cNvPr>
          <p:cNvSpPr/>
          <p:nvPr/>
        </p:nvSpPr>
        <p:spPr>
          <a:xfrm>
            <a:off x="4822342" y="2159582"/>
            <a:ext cx="478705" cy="390738"/>
          </a:xfrm>
          <a:prstGeom prst="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FC820-3843-6E6B-DFA0-32B52DBC14AA}"/>
              </a:ext>
            </a:extLst>
          </p:cNvPr>
          <p:cNvSpPr txBox="1"/>
          <p:nvPr/>
        </p:nvSpPr>
        <p:spPr>
          <a:xfrm>
            <a:off x="3219714" y="5845649"/>
            <a:ext cx="2026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WFI32-IoT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15F55-030C-D9EB-3DCD-7C8E1F57C80E}"/>
              </a:ext>
            </a:extLst>
          </p:cNvPr>
          <p:cNvSpPr txBox="1"/>
          <p:nvPr/>
        </p:nvSpPr>
        <p:spPr>
          <a:xfrm>
            <a:off x="7124564" y="5845649"/>
            <a:ext cx="3007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PIC32 WFI32E Curiosity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7B4D6F-A5A4-3796-59F7-E423DEC6D37F}"/>
              </a:ext>
            </a:extLst>
          </p:cNvPr>
          <p:cNvSpPr/>
          <p:nvPr/>
        </p:nvSpPr>
        <p:spPr>
          <a:xfrm>
            <a:off x="8069301" y="3807145"/>
            <a:ext cx="478705" cy="390738"/>
          </a:xfrm>
          <a:prstGeom prst="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2F9B565C-C219-DB68-23F3-A1BFF0CCDCC4}"/>
              </a:ext>
            </a:extLst>
          </p:cNvPr>
          <p:cNvSpPr/>
          <p:nvPr/>
        </p:nvSpPr>
        <p:spPr>
          <a:xfrm rot="5400000">
            <a:off x="5369662" y="2027270"/>
            <a:ext cx="567558" cy="6553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5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Wu - C14166</dc:creator>
  <cp:lastModifiedBy>Randy Wu - C14166</cp:lastModifiedBy>
  <cp:revision>3</cp:revision>
  <dcterms:created xsi:type="dcterms:W3CDTF">2022-12-27T00:01:31Z</dcterms:created>
  <dcterms:modified xsi:type="dcterms:W3CDTF">2023-01-13T23:40:32Z</dcterms:modified>
</cp:coreProperties>
</file>