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/>
    <p:restoredTop sz="94714"/>
  </p:normalViewPr>
  <p:slideViewPr>
    <p:cSldViewPr snapToGrid="0" showGuides="1">
      <p:cViewPr varScale="1">
        <p:scale>
          <a:sx n="110" d="100"/>
          <a:sy n="110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13D497E1-016B-4408-82BB-38368E27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67700" y="-318102"/>
            <a:ext cx="1609696" cy="3129465"/>
          </a:xfrm>
          <a:prstGeom prst="rect">
            <a:avLst/>
          </a:prstGeom>
        </p:spPr>
      </p:pic>
      <p:pic>
        <p:nvPicPr>
          <p:cNvPr id="4" name="Picture 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1B19C35-05A9-C669-7ECC-55BEB4B9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448400" y="419191"/>
            <a:ext cx="3058476" cy="14833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01714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Pins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>
            <a:off x="1481559" y="372105"/>
            <a:ext cx="1832898" cy="874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70816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Socket (J402)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901777" y="1947"/>
            <a:ext cx="264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XPRO-Adapter Click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093871" y="41672"/>
            <a:ext cx="395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WFI32-IoT Development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3ADA-B5B4-2834-0044-B0AED89CA1CA}"/>
              </a:ext>
            </a:extLst>
          </p:cNvPr>
          <p:cNvSpPr/>
          <p:nvPr/>
        </p:nvSpPr>
        <p:spPr>
          <a:xfrm>
            <a:off x="8052836" y="447829"/>
            <a:ext cx="1281098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3D12BC6-28BB-DE3A-FCF4-17AE102A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78" y="2121155"/>
            <a:ext cx="2553100" cy="19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742A3B-549D-2E4A-7E20-CDED3B3B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37" y="2008994"/>
            <a:ext cx="2925703" cy="22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8</cp:revision>
  <dcterms:created xsi:type="dcterms:W3CDTF">2022-12-27T00:01:31Z</dcterms:created>
  <dcterms:modified xsi:type="dcterms:W3CDTF">2023-01-13T16:57:01Z</dcterms:modified>
</cp:coreProperties>
</file>