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4823-2085-C57F-B2FF-A8107C70E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881E-DAD6-1348-A75F-EDA30FFFD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846E-7B3B-2EE9-1077-A5B05AEA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C74B-C8BF-320B-D9BA-696ADDB1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F7F1-6AD4-A9E2-F318-7925D4F6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1630-CAFD-F9E9-E691-E748FD4F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14BA2-0994-10D1-E03A-FDF876A71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7774-B269-C698-CFCB-D28C5DB0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7A6C-FE8A-0133-1666-1F6B9A9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618C-3249-78E6-C596-C9C162F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CF008-B661-8D81-8FC7-E9957FF0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C9FD4-74E6-CD04-2667-C3837CCE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150C-D67E-5145-82C6-AB21BB21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E538-F58E-C61A-95F2-8A5E0F11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9064-7550-047C-7FB3-824092F7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B309-5628-722E-6E19-45E3EBF2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8A60-C7BA-90E8-3FC0-317485E8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00A5-759E-8EED-2090-C31DC8E6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2CAF-8097-504D-DDDD-0244F48D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28E1-27D4-BCB8-14EE-8CDE5E85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9BD-1643-1727-82FE-DC601250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9866-FBF5-1F77-E768-A74D2D57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9283-DE07-E037-C32F-15F5F7D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E4DE-CF4E-511D-55C2-B600531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0E66-EED0-8B03-66E3-F72E90D3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82E-96DD-13D7-9310-249E80F5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E5F8-4A2B-51CA-7B2C-31EE780EF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8005-D182-E618-3080-011C7FA9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E528-7C54-E774-F4F0-2D39391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64EF-C142-9A9F-A538-CB4DAD4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CF51-761D-7CBE-21BF-7FAE83A1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0449-C59D-CC3F-3930-093DACB9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B57C-446A-EF4E-7AEC-36CB8F23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42311-9B06-14A2-3097-7A4056DB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9EDE-01A0-CF1B-9F51-0C08D8FDF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C7C0E-F55F-808E-D3E6-BA7CD6C5D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F6C8A-940B-5C56-6F9C-744A4632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3C123-2304-A251-B506-EDCDAFD4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EA99F-F0C9-073E-DC26-2C3DE86A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A6D6-AC2C-641D-1A5B-DEF47ACA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A162-9D26-4653-5A6B-C615F446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E40A9-C664-1141-BA94-458B4521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9EAFA-065E-24C3-E5BC-4DEF43C8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3774A-6C6E-9BD0-280A-4699C534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8AA18-8904-9956-16C6-2B50272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A7A1-2C14-1E3E-F553-D4E9DFFD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B241-A8AB-1B2A-E16E-5E9841CA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FCC1-CEC5-4AFE-3414-D8C71172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73A48-7E3E-BC64-01BE-910A24DE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B5B22-4449-12F2-2A59-9A59B7DD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5829-720A-230A-E970-A9CA24E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164A3-2C98-BB8A-798C-03ABCE8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6210-8254-79EC-B1F0-FA0EB320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AFFD7-B1AA-15CB-454E-BCD9A147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C2C79-C83E-A62A-A409-6A18DCC6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64C2-2E23-2507-8EE9-9D59C76E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80C5-80C5-638E-5A64-3E616B9A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D920-6652-3B0E-BF69-372D85CD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A9509-B38A-F3C7-4AC3-3C747CAB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4344-69BB-584F-82B6-719C310F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D336-BDEA-4D8A-CD3B-AB420C2FC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D1E1-CF4C-5F42-A76A-2263BD19576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CF69-59F8-A5E8-2A6E-D876F0FE0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0A4E-0110-FB3E-0EAF-F90873397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CC93-7276-AB4A-821B-239DFF93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22F0062-2E19-A2CF-099B-A7EAC67C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14982" y="-12769"/>
            <a:ext cx="2582004" cy="506499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0D4A52C-8DDE-B1A1-C97C-78CF870B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9" y="4150448"/>
            <a:ext cx="10272797" cy="1914525"/>
          </a:xfrm>
          <a:prstGeom prst="rect">
            <a:avLst/>
          </a:prstGeom>
        </p:spPr>
      </p:pic>
      <p:pic>
        <p:nvPicPr>
          <p:cNvPr id="10" name="Picture 9" descr="A picture containing qr code&#10;&#10;Description automatically generated">
            <a:extLst>
              <a:ext uri="{FF2B5EF4-FFF2-40B4-BE49-F238E27FC236}">
                <a16:creationId xmlns:a16="http://schemas.microsoft.com/office/drawing/2014/main" id="{5571BA53-40FE-667A-3D06-75DC56FD8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1774"/>
            <a:ext cx="5340620" cy="2623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B61A16-F1C4-896B-D392-8D9EE89870A1}"/>
              </a:ext>
            </a:extLst>
          </p:cNvPr>
          <p:cNvSpPr/>
          <p:nvPr/>
        </p:nvSpPr>
        <p:spPr>
          <a:xfrm>
            <a:off x="3064476" y="3558746"/>
            <a:ext cx="444843" cy="201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995A-5C80-CB27-A82D-824BDC4D967F}"/>
              </a:ext>
            </a:extLst>
          </p:cNvPr>
          <p:cNvSpPr/>
          <p:nvPr/>
        </p:nvSpPr>
        <p:spPr>
          <a:xfrm>
            <a:off x="3039763" y="2473368"/>
            <a:ext cx="887414" cy="312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C222E-66F4-F78C-4AE4-DCD42BE95EEF}"/>
              </a:ext>
            </a:extLst>
          </p:cNvPr>
          <p:cNvCxnSpPr>
            <a:cxnSpLocks/>
          </p:cNvCxnSpPr>
          <p:nvPr/>
        </p:nvCxnSpPr>
        <p:spPr>
          <a:xfrm flipV="1">
            <a:off x="8815738" y="2041910"/>
            <a:ext cx="0" cy="562766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8A5DB2-9C6C-6A40-A5DD-1009F4C49BC0}"/>
              </a:ext>
            </a:extLst>
          </p:cNvPr>
          <p:cNvCxnSpPr>
            <a:cxnSpLocks/>
          </p:cNvCxnSpPr>
          <p:nvPr/>
        </p:nvCxnSpPr>
        <p:spPr>
          <a:xfrm flipH="1" flipV="1">
            <a:off x="8239090" y="2041910"/>
            <a:ext cx="126434" cy="814936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02AC-5653-5E35-51DB-7F351AC2E54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814034" y="2029553"/>
            <a:ext cx="305608" cy="581905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BC0AAE-C6AC-7617-B3B2-5029237667E3}"/>
              </a:ext>
            </a:extLst>
          </p:cNvPr>
          <p:cNvCxnSpPr>
            <a:cxnSpLocks/>
          </p:cNvCxnSpPr>
          <p:nvPr/>
        </p:nvCxnSpPr>
        <p:spPr>
          <a:xfrm flipV="1">
            <a:off x="2607203" y="3673749"/>
            <a:ext cx="0" cy="5627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CB4EF-79CC-264C-564C-E1935962387B}"/>
              </a:ext>
            </a:extLst>
          </p:cNvPr>
          <p:cNvCxnSpPr>
            <a:cxnSpLocks/>
          </p:cNvCxnSpPr>
          <p:nvPr/>
        </p:nvCxnSpPr>
        <p:spPr>
          <a:xfrm>
            <a:off x="2607131" y="2090136"/>
            <a:ext cx="0" cy="514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48F82E-DB81-D64A-DE13-9352FFDD9815}"/>
              </a:ext>
            </a:extLst>
          </p:cNvPr>
          <p:cNvCxnSpPr>
            <a:cxnSpLocks/>
          </p:cNvCxnSpPr>
          <p:nvPr/>
        </p:nvCxnSpPr>
        <p:spPr>
          <a:xfrm>
            <a:off x="2870813" y="2090136"/>
            <a:ext cx="0" cy="514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85D7F0-5645-1C1B-8B66-188A4EA68AE6}"/>
              </a:ext>
            </a:extLst>
          </p:cNvPr>
          <p:cNvSpPr txBox="1"/>
          <p:nvPr/>
        </p:nvSpPr>
        <p:spPr>
          <a:xfrm>
            <a:off x="7524042" y="2611458"/>
            <a:ext cx="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RX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D29BAC-C2FB-0FAC-FEBA-98DD53FF395E}"/>
              </a:ext>
            </a:extLst>
          </p:cNvPr>
          <p:cNvSpPr txBox="1"/>
          <p:nvPr/>
        </p:nvSpPr>
        <p:spPr>
          <a:xfrm>
            <a:off x="8104025" y="2824031"/>
            <a:ext cx="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TX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28E7F0-2E8D-AB38-AC04-A5E394E25F87}"/>
              </a:ext>
            </a:extLst>
          </p:cNvPr>
          <p:cNvSpPr txBox="1"/>
          <p:nvPr/>
        </p:nvSpPr>
        <p:spPr>
          <a:xfrm>
            <a:off x="8466095" y="2539917"/>
            <a:ext cx="71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04532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C588B10-CE68-BACD-263E-42EB692D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13507" y="-1089121"/>
            <a:ext cx="3998183" cy="78430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16D69F-DA18-A9E8-26AD-AF3D6927C3B0}"/>
              </a:ext>
            </a:extLst>
          </p:cNvPr>
          <p:cNvGrpSpPr/>
          <p:nvPr/>
        </p:nvGrpSpPr>
        <p:grpSpPr>
          <a:xfrm>
            <a:off x="4633784" y="1767015"/>
            <a:ext cx="420130" cy="864973"/>
            <a:chOff x="5251622" y="5424615"/>
            <a:chExt cx="420130" cy="8649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B3CB40-2B9B-A487-47A7-E3309CD8AD12}"/>
                </a:ext>
              </a:extLst>
            </p:cNvPr>
            <p:cNvSpPr/>
            <p:nvPr/>
          </p:nvSpPr>
          <p:spPr>
            <a:xfrm>
              <a:off x="5251622" y="5424615"/>
              <a:ext cx="420130" cy="86497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462C73-4C32-1D46-A347-4D886CE31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5533939"/>
              <a:ext cx="127000" cy="139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3C4671-ABC9-AA59-6373-22C95084E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6024692"/>
              <a:ext cx="127000" cy="1397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C2C5E3-D666-ED5F-ED4B-B89FEED39811}"/>
              </a:ext>
            </a:extLst>
          </p:cNvPr>
          <p:cNvGrpSpPr/>
          <p:nvPr/>
        </p:nvGrpSpPr>
        <p:grpSpPr>
          <a:xfrm>
            <a:off x="5078628" y="2922371"/>
            <a:ext cx="420130" cy="864973"/>
            <a:chOff x="5251622" y="5424615"/>
            <a:chExt cx="420130" cy="8649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715855-CE82-7044-403D-490107D5C12E}"/>
                </a:ext>
              </a:extLst>
            </p:cNvPr>
            <p:cNvSpPr/>
            <p:nvPr/>
          </p:nvSpPr>
          <p:spPr>
            <a:xfrm>
              <a:off x="5251622" y="5424615"/>
              <a:ext cx="420130" cy="86497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62C3F1-4BDA-BEE7-4884-4A49D651F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5533939"/>
              <a:ext cx="127000" cy="1397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110733-51C8-C952-4464-01B81660D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6024692"/>
              <a:ext cx="1270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56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C588B10-CE68-BACD-263E-42EB692D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13507" y="-1089121"/>
            <a:ext cx="3998183" cy="78430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16D69F-DA18-A9E8-26AD-AF3D6927C3B0}"/>
              </a:ext>
            </a:extLst>
          </p:cNvPr>
          <p:cNvGrpSpPr/>
          <p:nvPr/>
        </p:nvGrpSpPr>
        <p:grpSpPr>
          <a:xfrm>
            <a:off x="4633784" y="1767015"/>
            <a:ext cx="420130" cy="864973"/>
            <a:chOff x="5251622" y="5424615"/>
            <a:chExt cx="420130" cy="8649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B3CB40-2B9B-A487-47A7-E3309CD8AD12}"/>
                </a:ext>
              </a:extLst>
            </p:cNvPr>
            <p:cNvSpPr/>
            <p:nvPr/>
          </p:nvSpPr>
          <p:spPr>
            <a:xfrm>
              <a:off x="5251622" y="5424615"/>
              <a:ext cx="420130" cy="86497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462C73-4C32-1D46-A347-4D886CE31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5533939"/>
              <a:ext cx="127000" cy="139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3C4671-ABC9-AA59-6373-22C95084E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6024692"/>
              <a:ext cx="127000" cy="1397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C2C5E3-D666-ED5F-ED4B-B89FEED39811}"/>
              </a:ext>
            </a:extLst>
          </p:cNvPr>
          <p:cNvGrpSpPr/>
          <p:nvPr/>
        </p:nvGrpSpPr>
        <p:grpSpPr>
          <a:xfrm>
            <a:off x="5078628" y="2922371"/>
            <a:ext cx="420130" cy="864973"/>
            <a:chOff x="5251622" y="5424615"/>
            <a:chExt cx="420130" cy="8649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715855-CE82-7044-403D-490107D5C12E}"/>
                </a:ext>
              </a:extLst>
            </p:cNvPr>
            <p:cNvSpPr/>
            <p:nvPr/>
          </p:nvSpPr>
          <p:spPr>
            <a:xfrm>
              <a:off x="5251622" y="5424615"/>
              <a:ext cx="420130" cy="86497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62C3F1-4BDA-BEE7-4884-4A49D651F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5533939"/>
              <a:ext cx="127000" cy="1397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110733-51C8-C952-4464-01B81660D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187" y="6024692"/>
              <a:ext cx="127000" cy="1397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713A7B-D4CC-4F8E-889C-62741630A21F}"/>
              </a:ext>
            </a:extLst>
          </p:cNvPr>
          <p:cNvSpPr/>
          <p:nvPr/>
        </p:nvSpPr>
        <p:spPr>
          <a:xfrm>
            <a:off x="5545671" y="2053110"/>
            <a:ext cx="266927" cy="26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E1803-5E3E-BEEB-3701-DCB8082A5F89}"/>
              </a:ext>
            </a:extLst>
          </p:cNvPr>
          <p:cNvSpPr/>
          <p:nvPr/>
        </p:nvSpPr>
        <p:spPr>
          <a:xfrm>
            <a:off x="6316712" y="2041525"/>
            <a:ext cx="714283" cy="33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F6B50-0792-77E0-BE53-0994639F2D16}"/>
              </a:ext>
            </a:extLst>
          </p:cNvPr>
          <p:cNvSpPr/>
          <p:nvPr/>
        </p:nvSpPr>
        <p:spPr>
          <a:xfrm rot="5400000">
            <a:off x="4552525" y="1131200"/>
            <a:ext cx="714283" cy="33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C1C55-9282-CCAC-C596-3246600A4FBD}"/>
              </a:ext>
            </a:extLst>
          </p:cNvPr>
          <p:cNvSpPr/>
          <p:nvPr/>
        </p:nvSpPr>
        <p:spPr>
          <a:xfrm>
            <a:off x="4710385" y="1812018"/>
            <a:ext cx="266927" cy="26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A451169-90FD-31F0-7BD8-03E7940F16CA}"/>
              </a:ext>
            </a:extLst>
          </p:cNvPr>
          <p:cNvCxnSpPr>
            <a:cxnSpLocks/>
            <a:stCxn id="8" idx="2"/>
            <a:endCxn id="2" idx="2"/>
          </p:cNvCxnSpPr>
          <p:nvPr/>
        </p:nvCxnSpPr>
        <p:spPr>
          <a:xfrm rot="16200000" flipH="1">
            <a:off x="5140946" y="1783263"/>
            <a:ext cx="241092" cy="835286"/>
          </a:xfrm>
          <a:prstGeom prst="bentConnector3">
            <a:avLst>
              <a:gd name="adj1" fmla="val 2922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6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6</cp:revision>
  <dcterms:created xsi:type="dcterms:W3CDTF">2023-01-19T22:19:51Z</dcterms:created>
  <dcterms:modified xsi:type="dcterms:W3CDTF">2023-02-01T02:43:34Z</dcterms:modified>
</cp:coreProperties>
</file>