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4AD4698-C89E-F1F7-511E-B5C528D8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97" y="1048242"/>
            <a:ext cx="7432803" cy="5752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E72C9-0774-4C06-5F94-A7397254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30" y="320412"/>
            <a:ext cx="4415767" cy="23138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67CF3C-1870-2F87-0CE8-F702F67CE32F}"/>
              </a:ext>
            </a:extLst>
          </p:cNvPr>
          <p:cNvSpPr/>
          <p:nvPr/>
        </p:nvSpPr>
        <p:spPr>
          <a:xfrm>
            <a:off x="1502701" y="3053741"/>
            <a:ext cx="2458995" cy="34838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Converter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C95FD1-9EC8-2891-72D3-329A37C5E585}"/>
              </a:ext>
            </a:extLst>
          </p:cNvPr>
          <p:cNvSpPr/>
          <p:nvPr/>
        </p:nvSpPr>
        <p:spPr>
          <a:xfrm>
            <a:off x="3938508" y="5806801"/>
            <a:ext cx="935599" cy="31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8D9BB5F-6E23-A1A7-9CF4-6E43672812F9}"/>
              </a:ext>
            </a:extLst>
          </p:cNvPr>
          <p:cNvSpPr/>
          <p:nvPr/>
        </p:nvSpPr>
        <p:spPr>
          <a:xfrm rot="10800000">
            <a:off x="3938508" y="5437470"/>
            <a:ext cx="935598" cy="31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B7B86-7D8B-2259-AEFD-05C5C28E66F3}"/>
              </a:ext>
            </a:extLst>
          </p:cNvPr>
          <p:cNvSpPr txBox="1"/>
          <p:nvPr/>
        </p:nvSpPr>
        <p:spPr>
          <a:xfrm>
            <a:off x="3352799" y="5416024"/>
            <a:ext cx="6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RXD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C4FAFD-00A0-C9AD-30A2-BB1A61E885CC}"/>
              </a:ext>
            </a:extLst>
          </p:cNvPr>
          <p:cNvSpPr/>
          <p:nvPr/>
        </p:nvSpPr>
        <p:spPr>
          <a:xfrm>
            <a:off x="2177628" y="1826729"/>
            <a:ext cx="1669158" cy="549417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AF9B2-78AB-5D72-1626-C0725BE45134}"/>
              </a:ext>
            </a:extLst>
          </p:cNvPr>
          <p:cNvSpPr txBox="1"/>
          <p:nvPr/>
        </p:nvSpPr>
        <p:spPr>
          <a:xfrm>
            <a:off x="3363309" y="5794836"/>
            <a:ext cx="62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TXD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C1FA6C-6CAF-23A8-25BE-8F81D453D65E}"/>
              </a:ext>
            </a:extLst>
          </p:cNvPr>
          <p:cNvCxnSpPr/>
          <p:nvPr/>
        </p:nvCxnSpPr>
        <p:spPr>
          <a:xfrm flipV="1">
            <a:off x="3051694" y="2117419"/>
            <a:ext cx="0" cy="683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CE311-71C5-0BAD-0E99-866EBF73B2F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191737" y="2133892"/>
            <a:ext cx="6214" cy="77724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6B828AE-05FA-40EE-0F25-3C7945BE2EF8}"/>
              </a:ext>
            </a:extLst>
          </p:cNvPr>
          <p:cNvCxnSpPr/>
          <p:nvPr/>
        </p:nvCxnSpPr>
        <p:spPr>
          <a:xfrm flipV="1">
            <a:off x="2461268" y="2117419"/>
            <a:ext cx="0" cy="683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41A23CA8-025C-7A9A-ADB7-C3D6298D10DD}"/>
              </a:ext>
            </a:extLst>
          </p:cNvPr>
          <p:cNvSpPr/>
          <p:nvPr/>
        </p:nvSpPr>
        <p:spPr>
          <a:xfrm>
            <a:off x="3961696" y="4234237"/>
            <a:ext cx="912410" cy="2942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3C356-617B-0FF4-6697-D8AF49C88999}"/>
              </a:ext>
            </a:extLst>
          </p:cNvPr>
          <p:cNvSpPr txBox="1"/>
          <p:nvPr/>
        </p:nvSpPr>
        <p:spPr>
          <a:xfrm>
            <a:off x="3363309" y="4186206"/>
            <a:ext cx="6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E683-1A56-E91B-9A8C-A22D0852A972}"/>
              </a:ext>
            </a:extLst>
          </p:cNvPr>
          <p:cNvSpPr txBox="1"/>
          <p:nvPr/>
        </p:nvSpPr>
        <p:spPr>
          <a:xfrm>
            <a:off x="2332729" y="2737091"/>
            <a:ext cx="273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95356-054E-F1AE-5842-014C1E22F8F4}"/>
              </a:ext>
            </a:extLst>
          </p:cNvPr>
          <p:cNvSpPr txBox="1"/>
          <p:nvPr/>
        </p:nvSpPr>
        <p:spPr>
          <a:xfrm>
            <a:off x="2889143" y="2734048"/>
            <a:ext cx="330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56472-02DD-4D06-A961-2D22481F198D}"/>
              </a:ext>
            </a:extLst>
          </p:cNvPr>
          <p:cNvSpPr txBox="1"/>
          <p:nvPr/>
        </p:nvSpPr>
        <p:spPr>
          <a:xfrm>
            <a:off x="3032593" y="2838430"/>
            <a:ext cx="330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4</cp:revision>
  <dcterms:created xsi:type="dcterms:W3CDTF">2022-12-27T00:01:31Z</dcterms:created>
  <dcterms:modified xsi:type="dcterms:W3CDTF">2023-01-29T21:14:37Z</dcterms:modified>
</cp:coreProperties>
</file>