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4823-2085-C57F-B2FF-A8107C70E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881E-DAD6-1348-A75F-EDA30FFFD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846E-7B3B-2EE9-1077-A5B05AEA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C74B-C8BF-320B-D9BA-696ADDB1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F7F1-6AD4-A9E2-F318-7925D4F6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1630-CAFD-F9E9-E691-E748FD4F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14BA2-0994-10D1-E03A-FDF876A71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7774-B269-C698-CFCB-D28C5DB0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7A6C-FE8A-0133-1666-1F6B9A9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618C-3249-78E6-C596-C9C162F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CF008-B661-8D81-8FC7-E9957FF0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C9FD4-74E6-CD04-2667-C3837CCE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150C-D67E-5145-82C6-AB21BB21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E538-F58E-C61A-95F2-8A5E0F11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9064-7550-047C-7FB3-824092F7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B309-5628-722E-6E19-45E3EBF2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8A60-C7BA-90E8-3FC0-317485E8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00A5-759E-8EED-2090-C31DC8E6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2CAF-8097-504D-DDDD-0244F48D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28E1-27D4-BCB8-14EE-8CDE5E85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9BD-1643-1727-82FE-DC601250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9866-FBF5-1F77-E768-A74D2D57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9283-DE07-E037-C32F-15F5F7D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E4DE-CF4E-511D-55C2-B600531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0E66-EED0-8B03-66E3-F72E90D3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82E-96DD-13D7-9310-249E80F5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E5F8-4A2B-51CA-7B2C-31EE780EF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8005-D182-E618-3080-011C7FA9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E528-7C54-E774-F4F0-2D39391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64EF-C142-9A9F-A538-CB4DAD4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CF51-761D-7CBE-21BF-7FAE83A1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0449-C59D-CC3F-3930-093DACB9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B57C-446A-EF4E-7AEC-36CB8F23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42311-9B06-14A2-3097-7A4056DB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9EDE-01A0-CF1B-9F51-0C08D8FDF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C7C0E-F55F-808E-D3E6-BA7CD6C5D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F6C8A-940B-5C56-6F9C-744A4632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3C123-2304-A251-B506-EDCDAFD4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EA99F-F0C9-073E-DC26-2C3DE86A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A6D6-AC2C-641D-1A5B-DEF47ACA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A162-9D26-4653-5A6B-C615F446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E40A9-C664-1141-BA94-458B4521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9EAFA-065E-24C3-E5BC-4DEF43C8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3774A-6C6E-9BD0-280A-4699C534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8AA18-8904-9956-16C6-2B50272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A7A1-2C14-1E3E-F553-D4E9DFFD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B241-A8AB-1B2A-E16E-5E9841CA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FCC1-CEC5-4AFE-3414-D8C71172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73A48-7E3E-BC64-01BE-910A24DE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B5B22-4449-12F2-2A59-9A59B7DD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5829-720A-230A-E970-A9CA24E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164A3-2C98-BB8A-798C-03ABCE8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6210-8254-79EC-B1F0-FA0EB320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AFFD7-B1AA-15CB-454E-BCD9A147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C2C79-C83E-A62A-A409-6A18DCC6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64C2-2E23-2507-8EE9-9D59C76E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80C5-80C5-638E-5A64-3E616B9A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D920-6652-3B0E-BF69-372D85CD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A9509-B38A-F3C7-4AC3-3C747CAB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4344-69BB-584F-82B6-719C310F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D336-BDEA-4D8A-CD3B-AB420C2FC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D1E1-CF4C-5F42-A76A-2263BD1957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CF69-59F8-A5E8-2A6E-D876F0FE0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0A4E-0110-FB3E-0EAF-F90873397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2257626-7967-D29E-7021-A299AD52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38794" y="121287"/>
            <a:ext cx="2786783" cy="582846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10DBD0D-E237-0684-5BC6-46EB21CC1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8671" y="1964502"/>
            <a:ext cx="1013189" cy="1587329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63BDA0F-7D70-BC50-23E6-4500C3F0D7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77807" y="2917528"/>
            <a:ext cx="3307492" cy="336722"/>
          </a:xfrm>
          <a:prstGeom prst="bentConnector3">
            <a:avLst>
              <a:gd name="adj1" fmla="val 49626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B5E4C46-637B-144B-0970-22F3B37211D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77808" y="2257813"/>
            <a:ext cx="3307492" cy="332860"/>
          </a:xfrm>
          <a:prstGeom prst="bentConnector3">
            <a:avLst>
              <a:gd name="adj1" fmla="val 49253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3D1BE3-C157-60A5-4230-BBA5B1DA8B4E}"/>
              </a:ext>
            </a:extLst>
          </p:cNvPr>
          <p:cNvSpPr txBox="1"/>
          <p:nvPr/>
        </p:nvSpPr>
        <p:spPr>
          <a:xfrm>
            <a:off x="606980" y="2762673"/>
            <a:ext cx="1764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0.008 V min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17.068 V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3ED7C-2345-28BA-611C-735CCF1C2BE4}"/>
              </a:ext>
            </a:extLst>
          </p:cNvPr>
          <p:cNvSpPr txBox="1"/>
          <p:nvPr/>
        </p:nvSpPr>
        <p:spPr>
          <a:xfrm rot="10800000" flipH="1">
            <a:off x="4914565" y="2111410"/>
            <a:ext cx="115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0D643-CAFF-51A4-E064-BAB6555FB4F8}"/>
              </a:ext>
            </a:extLst>
          </p:cNvPr>
          <p:cNvSpPr txBox="1"/>
          <p:nvPr/>
        </p:nvSpPr>
        <p:spPr>
          <a:xfrm>
            <a:off x="497758" y="2039032"/>
            <a:ext cx="1982630" cy="70788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Adjustable DC Power Supply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4BACF-83C7-2EA0-E9F0-0A61C2947ABE}"/>
              </a:ext>
            </a:extLst>
          </p:cNvPr>
          <p:cNvSpPr txBox="1"/>
          <p:nvPr/>
        </p:nvSpPr>
        <p:spPr>
          <a:xfrm rot="10800000" flipH="1">
            <a:off x="4935672" y="2510665"/>
            <a:ext cx="1114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2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2257626-7967-D29E-7021-A299AD52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22478" y="91380"/>
            <a:ext cx="2786783" cy="582846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10DBD0D-E237-0684-5BC6-46EB21CC1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204918" y="2465463"/>
            <a:ext cx="1013189" cy="1587329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63BDA0F-7D70-BC50-23E6-4500C3F0D730}"/>
              </a:ext>
            </a:extLst>
          </p:cNvPr>
          <p:cNvCxnSpPr>
            <a:cxnSpLocks/>
          </p:cNvCxnSpPr>
          <p:nvPr/>
        </p:nvCxnSpPr>
        <p:spPr>
          <a:xfrm>
            <a:off x="5428734" y="3408321"/>
            <a:ext cx="3307492" cy="336722"/>
          </a:xfrm>
          <a:prstGeom prst="bentConnector3">
            <a:avLst>
              <a:gd name="adj1" fmla="val 49626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B5E4C46-637B-144B-0970-22F3B37211D4}"/>
              </a:ext>
            </a:extLst>
          </p:cNvPr>
          <p:cNvCxnSpPr>
            <a:cxnSpLocks/>
          </p:cNvCxnSpPr>
          <p:nvPr/>
        </p:nvCxnSpPr>
        <p:spPr>
          <a:xfrm flipV="1">
            <a:off x="5428735" y="2773320"/>
            <a:ext cx="3307492" cy="332860"/>
          </a:xfrm>
          <a:prstGeom prst="bentConnector3">
            <a:avLst>
              <a:gd name="adj1" fmla="val 49253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3D1BE3-C157-60A5-4230-BBA5B1DA8B4E}"/>
              </a:ext>
            </a:extLst>
          </p:cNvPr>
          <p:cNvSpPr txBox="1"/>
          <p:nvPr/>
        </p:nvSpPr>
        <p:spPr>
          <a:xfrm>
            <a:off x="9505177" y="3251178"/>
            <a:ext cx="1764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0.008 V min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17.068 V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3ED7C-2345-28BA-611C-735CCF1C2BE4}"/>
              </a:ext>
            </a:extLst>
          </p:cNvPr>
          <p:cNvSpPr txBox="1"/>
          <p:nvPr/>
        </p:nvSpPr>
        <p:spPr>
          <a:xfrm>
            <a:off x="6084710" y="3284294"/>
            <a:ext cx="8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0D643-CAFF-51A4-E064-BAB6555FB4F8}"/>
              </a:ext>
            </a:extLst>
          </p:cNvPr>
          <p:cNvSpPr txBox="1"/>
          <p:nvPr/>
        </p:nvSpPr>
        <p:spPr>
          <a:xfrm>
            <a:off x="9395955" y="2527537"/>
            <a:ext cx="1982630" cy="70788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Adjustable DC Power Supply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4BACF-83C7-2EA0-E9F0-0A61C2947ABE}"/>
              </a:ext>
            </a:extLst>
          </p:cNvPr>
          <p:cNvSpPr txBox="1"/>
          <p:nvPr/>
        </p:nvSpPr>
        <p:spPr>
          <a:xfrm>
            <a:off x="6084709" y="2463709"/>
            <a:ext cx="8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13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2023-01-19T22:19:51Z</dcterms:created>
  <dcterms:modified xsi:type="dcterms:W3CDTF">2023-01-19T23:07:50Z</dcterms:modified>
</cp:coreProperties>
</file>