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6956" r:id="rId5"/>
    <p:sldId id="21468469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4/13/23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dtmi:com:Microchip:WBZ451_Curiosity_Multimeter;1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wbz451_curiosity-multimeter-1.json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71380"/>
              </p:ext>
            </p:extLst>
          </p:nvPr>
        </p:nvGraphicFramePr>
        <p:xfrm>
          <a:off x="226243" y="1467501"/>
          <a:ext cx="8691514" cy="462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78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3872791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MULTIMETER_voltage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{“MULTIMETER_voltage”:19.2258}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54214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MULTIMETER_current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{“MULTIMETER_current”:3.0671}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35168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MULTIMETER_capacitance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{“MULTIMETER_capacitance”:217.9925}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75886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MULTIMETER_resistance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{“MULTIMETER_resistance”:68019.342}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2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{“temperature”:26.8175}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”:{“button_name”:“SW2”,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rgb_led_blue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”:{“ac”:200,“av”:13,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“ad”:“confirmed”,“value”:0}}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rgb_led_green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”:{“ac”:200,“av”:48,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“ad”:“accepted”,“value”:100}}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dutyCycle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rgb_led_red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“ad”:“acknowledged”,“value”:0}}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led_user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”:{“ac”:200,“av”:104,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“ad”:“success”,“value”:3}}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dtmi:com:Microchip:WBZ451_Curiosity_Multimeter;1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wbz451_curiosity-multimeter-1.json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92791"/>
              </p:ext>
            </p:extLst>
          </p:nvPr>
        </p:nvGraphicFramePr>
        <p:xfrm>
          <a:off x="226243" y="1467501"/>
          <a:ext cx="8691514" cy="143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status”:“received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7872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372</Words>
  <Application>Microsoft Macintosh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Monotype Sorts</vt:lpstr>
      <vt:lpstr>Default Design</vt:lpstr>
      <vt:lpstr>Device Model Summary Model ID = dtmi:com:Microchip:WBZ451_Curiosity_Multimeter;1 File Name = wbz451_curiosity-multimeter-1.json</vt:lpstr>
      <vt:lpstr>Device Model Summary Model ID = dtmi:com:Microchip:WBZ451_Curiosity_Multimeter;1 File Name = wbz451_curiosity-multimeter-1.json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389</cp:revision>
  <cp:lastPrinted>2018-10-12T15:53:53Z</cp:lastPrinted>
  <dcterms:created xsi:type="dcterms:W3CDTF">2016-08-14T04:48:30Z</dcterms:created>
  <dcterms:modified xsi:type="dcterms:W3CDTF">2023-04-13T19:11:46Z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