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7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5594-1684-CD79-62FC-57FC7BF7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BF0C4-787B-2452-FBB3-C718923D3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F0B7-80E7-A974-6C7C-DD26BC25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D11E-8B9C-3897-646E-1DA5EA9F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623-970D-94AC-F356-520AE926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10E1-4266-7A66-2FA4-5F5F4906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22D27-C12F-52C5-CE63-14126CA4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530B-F3CE-BEFD-B7E2-B15D4E17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8B9-9150-44AE-E99A-D7639DF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A63A-07EB-2D7E-B427-D6A5AED9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162FB-4742-C358-C8EF-37B0D5CB2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BEA3B-3132-A1FB-D221-C6E28FA1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42B6-0AA6-CA2E-5D8F-8F69B33A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C00D4-59B3-E57B-4E2A-F82D90DB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523B-41FE-1434-C667-0B463D2F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B2B5-8A85-FF84-9CCE-B44793CC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25B4-AF12-27A0-8DDF-D6E33497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315C-AB55-C298-BF5A-3AF9F04D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10A4-6A82-6BED-A117-C643B806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836A-480D-AD17-ED68-9F0BEECA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3F76-B4D8-25FD-8FD4-6BBD8ECB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F1135-B9A5-C6EE-1BAE-50B09682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77B9-EDEF-E1C7-6657-2237E3FE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1103-A8BF-F1A8-3B33-A34331A7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E016-CDE4-AE79-2414-9550962D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5BE4-F3E2-F2AF-B806-3BE071B1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9F90-30EA-143A-1F0B-5C48C9FB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65F5C-A327-2304-239C-9AB13EDD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AAF7-AFCE-A525-682F-D2C2AB1E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6069-BB3B-792A-13D0-4506E3F9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9947-8F14-1544-4CBE-A5E54633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4378-4759-2F43-9078-8AE39B62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D62C-2526-EE65-7043-D8150D9B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5854-DF6C-8F31-544E-D2C3AB0E4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D973-A9E5-23A4-76B2-3E73B6E6E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D3592-D7E7-C32A-4C32-4E0B94CD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B9B2E-84E7-FEB5-2130-F75955E6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39406-F3DF-C38C-F7C1-1DF1D7C9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CB1D7-C497-FCC2-FC03-273237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8BD0-2098-39F2-4867-5DA89ED5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5634-3E04-90EF-59D8-C4F916C6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8107C-F498-4F08-DD0D-01ACD898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4E6F-BF6F-C6EC-CFA9-009B49CB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E8122-3FEA-E395-95B4-E8F875EF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3E50-8042-BBFE-0A4E-D1AA4AEF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0F23-9E82-5979-A828-AAE5B241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4AB9-EBFD-C41D-243A-686D5929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0A01-E9E8-FB2C-CB79-B9FF0EE1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65AC8-A4E2-B430-A115-9CC94FDA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8829C-CE18-5CD7-F91D-AD614514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0D78-130A-FB4E-1B38-B394DAAF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8EA9-8AB9-0C83-37A2-C8BFF0E3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D580-2B61-5588-FD00-906D499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5C804-70DC-16D7-1F38-00F5E153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F633-A224-0946-F658-10B47415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90FE-D83D-879A-1C93-BC1EB50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77BA-9713-6CFC-4B09-2EC67411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0712-8E7D-BE9C-1521-1B62F9E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078D3-12AC-0943-F5D6-FB97BD77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FC980-770A-6BE2-6194-95CA5566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C4F2-9970-9AEB-84B0-46614CC49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5185-3A87-671E-1642-F4DD65DBE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6FBA-76A3-FCFE-2534-779136071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11B19C35-05A9-C669-7ECC-55BEB4B9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034" y="2933149"/>
            <a:ext cx="3058476" cy="148336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19D43A-4C81-2D79-8A2D-18A185A62D1C}"/>
              </a:ext>
            </a:extLst>
          </p:cNvPr>
          <p:cNvCxnSpPr>
            <a:cxnSpLocks/>
          </p:cNvCxnSpPr>
          <p:nvPr/>
        </p:nvCxnSpPr>
        <p:spPr>
          <a:xfrm>
            <a:off x="4314570" y="6273967"/>
            <a:ext cx="2860715" cy="30653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15">
            <a:extLst>
              <a:ext uri="{FF2B5EF4-FFF2-40B4-BE49-F238E27FC236}">
                <a16:creationId xmlns:a16="http://schemas.microsoft.com/office/drawing/2014/main" id="{2D0BF873-004F-67CE-7CA7-B2E047332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65548"/>
              </p:ext>
            </p:extLst>
          </p:nvPr>
        </p:nvGraphicFramePr>
        <p:xfrm>
          <a:off x="7175285" y="4972583"/>
          <a:ext cx="38779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987">
                  <a:extLst>
                    <a:ext uri="{9D8B030D-6E8A-4147-A177-3AD203B41FA5}">
                      <a16:colId xmlns:a16="http://schemas.microsoft.com/office/drawing/2014/main" val="655646600"/>
                    </a:ext>
                  </a:extLst>
                </a:gridCol>
                <a:gridCol w="1938987">
                  <a:extLst>
                    <a:ext uri="{9D8B030D-6E8A-4147-A177-3AD203B41FA5}">
                      <a16:colId xmlns:a16="http://schemas.microsoft.com/office/drawing/2014/main" val="323770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6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1781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431AB3C-0726-6BC3-505E-240D642A5C35}"/>
              </a:ext>
            </a:extLst>
          </p:cNvPr>
          <p:cNvSpPr txBox="1"/>
          <p:nvPr/>
        </p:nvSpPr>
        <p:spPr>
          <a:xfrm>
            <a:off x="7186137" y="4531274"/>
            <a:ext cx="3867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mikroBUS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Socket (J402)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248A8C-9E12-6323-B8C7-8790419B31AE}"/>
              </a:ext>
            </a:extLst>
          </p:cNvPr>
          <p:cNvCxnSpPr>
            <a:cxnSpLocks/>
          </p:cNvCxnSpPr>
          <p:nvPr/>
        </p:nvCxnSpPr>
        <p:spPr>
          <a:xfrm>
            <a:off x="4314569" y="5895026"/>
            <a:ext cx="2860715" cy="30653"/>
          </a:xfrm>
          <a:prstGeom prst="straightConnector1">
            <a:avLst/>
          </a:prstGeom>
          <a:ln w="635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DB1A52-7515-AD01-256D-68E9DC6CE2C8}"/>
              </a:ext>
            </a:extLst>
          </p:cNvPr>
          <p:cNvCxnSpPr>
            <a:cxnSpLocks/>
          </p:cNvCxnSpPr>
          <p:nvPr/>
        </p:nvCxnSpPr>
        <p:spPr>
          <a:xfrm>
            <a:off x="4314569" y="5509445"/>
            <a:ext cx="2860715" cy="30653"/>
          </a:xfrm>
          <a:prstGeom prst="straightConnector1">
            <a:avLst/>
          </a:prstGeom>
          <a:ln w="635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E29FBB-FB7A-C3BF-1366-F21BAE9190DB}"/>
              </a:ext>
            </a:extLst>
          </p:cNvPr>
          <p:cNvSpPr txBox="1"/>
          <p:nvPr/>
        </p:nvSpPr>
        <p:spPr>
          <a:xfrm>
            <a:off x="539576" y="2352752"/>
            <a:ext cx="3877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PIC18F57Q84 Curiosity Nano Evaluation Kit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81955C-F775-53B2-B483-1AE9AD46591C}"/>
              </a:ext>
            </a:extLst>
          </p:cNvPr>
          <p:cNvSpPr txBox="1"/>
          <p:nvPr/>
        </p:nvSpPr>
        <p:spPr>
          <a:xfrm>
            <a:off x="7585034" y="2225263"/>
            <a:ext cx="3058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WFI32-IoT Development Board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13ADA-B5B4-2834-0044-B0AED89CA1CA}"/>
              </a:ext>
            </a:extLst>
          </p:cNvPr>
          <p:cNvSpPr/>
          <p:nvPr/>
        </p:nvSpPr>
        <p:spPr>
          <a:xfrm>
            <a:off x="8707272" y="3863002"/>
            <a:ext cx="1281098" cy="54941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63A9E87C-2D4F-6C9D-9E0B-804F1E824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7" y="3079145"/>
            <a:ext cx="5080000" cy="1295400"/>
          </a:xfrm>
          <a:prstGeom prst="rect">
            <a:avLst/>
          </a:prstGeom>
        </p:spPr>
      </p:pic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F53DF4A-4D8E-0352-243D-77381F445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119722"/>
              </p:ext>
            </p:extLst>
          </p:nvPr>
        </p:nvGraphicFramePr>
        <p:xfrm>
          <a:off x="436597" y="4972583"/>
          <a:ext cx="38779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987">
                  <a:extLst>
                    <a:ext uri="{9D8B030D-6E8A-4147-A177-3AD203B41FA5}">
                      <a16:colId xmlns:a16="http://schemas.microsoft.com/office/drawing/2014/main" val="655646600"/>
                    </a:ext>
                  </a:extLst>
                </a:gridCol>
                <a:gridCol w="1938987">
                  <a:extLst>
                    <a:ext uri="{9D8B030D-6E8A-4147-A177-3AD203B41FA5}">
                      <a16:colId xmlns:a16="http://schemas.microsoft.com/office/drawing/2014/main" val="323770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6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178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B82B1A-3A61-2772-340C-5AE914954150}"/>
              </a:ext>
            </a:extLst>
          </p:cNvPr>
          <p:cNvSpPr txBox="1"/>
          <p:nvPr/>
        </p:nvSpPr>
        <p:spPr>
          <a:xfrm>
            <a:off x="436597" y="4525868"/>
            <a:ext cx="3877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56-Pin Edge Connector (J200)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0E8E13-C2CF-5762-4BD4-616A4648A178}"/>
              </a:ext>
            </a:extLst>
          </p:cNvPr>
          <p:cNvSpPr/>
          <p:nvPr/>
        </p:nvSpPr>
        <p:spPr>
          <a:xfrm>
            <a:off x="1464963" y="3992040"/>
            <a:ext cx="363838" cy="38250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7A7E8D-AD13-3B2B-4E3A-8F041FA4B039}"/>
              </a:ext>
            </a:extLst>
          </p:cNvPr>
          <p:cNvSpPr/>
          <p:nvPr/>
        </p:nvSpPr>
        <p:spPr>
          <a:xfrm>
            <a:off x="1167028" y="3079145"/>
            <a:ext cx="204571" cy="38250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5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39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6</cp:revision>
  <dcterms:created xsi:type="dcterms:W3CDTF">2022-12-27T00:01:31Z</dcterms:created>
  <dcterms:modified xsi:type="dcterms:W3CDTF">2023-04-24T22:21:35Z</dcterms:modified>
</cp:coreProperties>
</file>