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4/19/23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4/19/23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dtmi:com:Microchip:PIC18F57Q84_CNANO;1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pic18f57q84_cnano-1.json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7995"/>
              </p:ext>
            </p:extLst>
          </p:nvPr>
        </p:nvGraphicFramePr>
        <p:xfrm>
          <a:off x="226243" y="1467501"/>
          <a:ext cx="8691514" cy="338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”:{“button_name”:“SW0”,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184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dtmi:com:Microchip:PIC18F57Q84_CNANO;1 File Name = pic18f57q84_cnano-1.json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390</cp:revision>
  <cp:lastPrinted>2018-10-12T15:53:53Z</cp:lastPrinted>
  <dcterms:created xsi:type="dcterms:W3CDTF">2016-08-14T04:48:30Z</dcterms:created>
  <dcterms:modified xsi:type="dcterms:W3CDTF">2023-04-19T21:18:26Z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