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5594-1684-CD79-62FC-57FC7BF7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BF0C4-787B-2452-FBB3-C718923D3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0B7-80E7-A974-6C7C-DD26BC25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D11E-8B9C-3897-646E-1DA5EA9F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623-970D-94AC-F356-520AE926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0E1-4266-7A66-2FA4-5F5F4906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22D27-C12F-52C5-CE63-14126CA4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530B-F3CE-BEFD-B7E2-B15D4E17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8B9-9150-44AE-E99A-D7639DF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A63A-07EB-2D7E-B427-D6A5AED9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162FB-4742-C358-C8EF-37B0D5CB2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BEA3B-3132-A1FB-D221-C6E28FA1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42B6-0AA6-CA2E-5D8F-8F69B33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C00D4-59B3-E57B-4E2A-F82D90DB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3B-41FE-1434-C667-0B463D2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B2B5-8A85-FF84-9CCE-B44793CC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25B4-AF12-27A0-8DDF-D6E3349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315C-AB55-C298-BF5A-3AF9F04D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0A4-6A82-6BED-A117-C643B80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836A-480D-AD17-ED68-9F0BEEC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3F76-B4D8-25FD-8FD4-6BBD8EC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1135-B9A5-C6EE-1BAE-50B09682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77B9-EDEF-E1C7-6657-2237E3F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1103-A8BF-F1A8-3B33-A34331A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E016-CDE4-AE79-2414-9550962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BE4-F3E2-F2AF-B806-3BE071B1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9F90-30EA-143A-1F0B-5C48C9FB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5F5C-A327-2304-239C-9AB13EDD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AAF7-AFCE-A525-682F-D2C2AB1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6069-BB3B-792A-13D0-4506E3F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E9947-8F14-1544-4CBE-A5E5463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4378-4759-2F43-9078-8AE39B62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62C-2526-EE65-7043-D8150D9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5854-DF6C-8F31-544E-D2C3AB0E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D973-A9E5-23A4-76B2-3E73B6E6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D3592-D7E7-C32A-4C32-4E0B94CD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9B2E-84E7-FEB5-2130-F75955E6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9406-F3DF-C38C-F7C1-1DF1D7C9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CB1D7-C497-FCC2-FC03-27323731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8BD0-2098-39F2-4867-5DA89ED5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5634-3E04-90EF-59D8-C4F916C6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8107C-F498-4F08-DD0D-01ACD898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F4E6F-BF6F-C6EC-CFA9-009B49CB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E8122-3FEA-E395-95B4-E8F875E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E50-8042-BBFE-0A4E-D1AA4AEF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0F23-9E82-5979-A828-AAE5B24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4AB9-EBFD-C41D-243A-686D5929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0A01-E9E8-FB2C-CB79-B9FF0EE1A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65AC8-A4E2-B430-A115-9CC94FDA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829C-CE18-5CD7-F91D-AD614514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40D78-130A-FB4E-1B38-B394DAAF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8EA9-8AB9-0C83-37A2-C8BFF0E3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580-2B61-5588-FD00-906D499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5C804-70DC-16D7-1F38-00F5E153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F633-A224-0946-F658-10B47415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90FE-D83D-879A-1C93-BC1EB50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77BA-9713-6CFC-4B09-2EC67411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712-8E7D-BE9C-1521-1B62F9E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078D3-12AC-0943-F5D6-FB97BD77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FC980-770A-6BE2-6194-95CA556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C4F2-9970-9AEB-84B0-46614CC4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D6A7-C01F-874D-8F0A-96B42F5316C1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5185-3A87-671E-1642-F4DD65DBE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6FBA-76A3-FCFE-2534-77913607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B5EC-BDFD-9041-BB3E-38A4171CB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6E72C9-0774-4C06-5F94-A7397254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25085" y="2480834"/>
            <a:ext cx="4415767" cy="2313862"/>
          </a:xfrm>
          <a:prstGeom prst="rect">
            <a:avLst/>
          </a:prstGeom>
        </p:spPr>
      </p:pic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46BEAA9-E4E2-4A9A-25C9-A30CDBBC3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78841" y="1515759"/>
            <a:ext cx="5080000" cy="35052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C1FA6C-6CAF-23A8-25BE-8F81D453D65E}"/>
              </a:ext>
            </a:extLst>
          </p:cNvPr>
          <p:cNvCxnSpPr/>
          <p:nvPr/>
        </p:nvCxnSpPr>
        <p:spPr>
          <a:xfrm flipV="1">
            <a:off x="7203280" y="3429000"/>
            <a:ext cx="0" cy="683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CE311-71C5-0BAD-0E99-866EBF73B2FE}"/>
              </a:ext>
            </a:extLst>
          </p:cNvPr>
          <p:cNvCxnSpPr/>
          <p:nvPr/>
        </p:nvCxnSpPr>
        <p:spPr>
          <a:xfrm flipV="1">
            <a:off x="3191737" y="2121535"/>
            <a:ext cx="0" cy="683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2FC820-3843-6E6B-DFA0-32B52DBC14AA}"/>
              </a:ext>
            </a:extLst>
          </p:cNvPr>
          <p:cNvSpPr txBox="1"/>
          <p:nvPr/>
        </p:nvSpPr>
        <p:spPr>
          <a:xfrm>
            <a:off x="3219714" y="5845649"/>
            <a:ext cx="20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WFI32-IoT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15F55-030C-D9EB-3DCD-7C8E1F57C80E}"/>
              </a:ext>
            </a:extLst>
          </p:cNvPr>
          <p:cNvSpPr txBox="1"/>
          <p:nvPr/>
        </p:nvSpPr>
        <p:spPr>
          <a:xfrm>
            <a:off x="7124564" y="5845649"/>
            <a:ext cx="300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PIC32 WFI32E Curiosity</a:t>
            </a:r>
          </a:p>
        </p:txBody>
      </p:sp>
    </p:spTree>
    <p:extLst>
      <p:ext uri="{BB962C8B-B14F-4D97-AF65-F5344CB8AC3E}">
        <p14:creationId xmlns:p14="http://schemas.microsoft.com/office/powerpoint/2010/main" val="32579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4</cp:revision>
  <dcterms:created xsi:type="dcterms:W3CDTF">2022-12-27T00:01:31Z</dcterms:created>
  <dcterms:modified xsi:type="dcterms:W3CDTF">2023-01-14T00:37:50Z</dcterms:modified>
</cp:coreProperties>
</file>