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AD4698-C89E-F1F7-511E-B5C528D8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97" y="1048242"/>
            <a:ext cx="7432803" cy="5752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E72C9-0774-4C06-5F94-A7397254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0" y="320412"/>
            <a:ext cx="4415767" cy="2313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1502701" y="3053741"/>
            <a:ext cx="2458995" cy="34838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3938508" y="5806801"/>
            <a:ext cx="935599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3938508" y="5437470"/>
            <a:ext cx="935598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3352799" y="5416024"/>
            <a:ext cx="6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2177628" y="1826729"/>
            <a:ext cx="1669158" cy="54941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AF9B2-78AB-5D72-1626-C0725BE45134}"/>
              </a:ext>
            </a:extLst>
          </p:cNvPr>
          <p:cNvSpPr txBox="1"/>
          <p:nvPr/>
        </p:nvSpPr>
        <p:spPr>
          <a:xfrm>
            <a:off x="3363309" y="5794836"/>
            <a:ext cx="62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1FA6C-6CAF-23A8-25BE-8F81D453D65E}"/>
              </a:ext>
            </a:extLst>
          </p:cNvPr>
          <p:cNvCxnSpPr/>
          <p:nvPr/>
        </p:nvCxnSpPr>
        <p:spPr>
          <a:xfrm flipV="1">
            <a:off x="3051694" y="2117419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CE311-71C5-0BAD-0E99-866EBF73B2FE}"/>
              </a:ext>
            </a:extLst>
          </p:cNvPr>
          <p:cNvCxnSpPr/>
          <p:nvPr/>
        </p:nvCxnSpPr>
        <p:spPr>
          <a:xfrm flipV="1">
            <a:off x="3191737" y="2121535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2</cp:revision>
  <dcterms:created xsi:type="dcterms:W3CDTF">2022-12-27T00:01:31Z</dcterms:created>
  <dcterms:modified xsi:type="dcterms:W3CDTF">2023-01-11T22:19:59Z</dcterms:modified>
</cp:coreProperties>
</file>