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67CF3C-1870-2F87-0CE8-F702F67CE32F}"/>
              </a:ext>
            </a:extLst>
          </p:cNvPr>
          <p:cNvSpPr/>
          <p:nvPr/>
        </p:nvSpPr>
        <p:spPr>
          <a:xfrm>
            <a:off x="2360140" y="3060429"/>
            <a:ext cx="2458995" cy="34838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Converter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383D026-1DAF-E518-1A9B-60E70017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724"/>
            <a:ext cx="7772400" cy="201506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64ADBA3-4EA7-4BEC-341D-AF0CC0C1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469" y="2255161"/>
            <a:ext cx="6466441" cy="444144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4C4FAFD-00A0-C9AD-30A2-BB1A61E885CC}"/>
              </a:ext>
            </a:extLst>
          </p:cNvPr>
          <p:cNvSpPr/>
          <p:nvPr/>
        </p:nvSpPr>
        <p:spPr>
          <a:xfrm>
            <a:off x="3744097" y="1779373"/>
            <a:ext cx="1309817" cy="549417"/>
          </a:xfrm>
          <a:prstGeom prst="ellipse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C95FD1-9EC8-2891-72D3-329A37C5E585}"/>
              </a:ext>
            </a:extLst>
          </p:cNvPr>
          <p:cNvSpPr/>
          <p:nvPr/>
        </p:nvSpPr>
        <p:spPr>
          <a:xfrm>
            <a:off x="4819136" y="3416348"/>
            <a:ext cx="741404" cy="62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8D9BB5F-6E23-A1A7-9CF4-6E43672812F9}"/>
              </a:ext>
            </a:extLst>
          </p:cNvPr>
          <p:cNvSpPr/>
          <p:nvPr/>
        </p:nvSpPr>
        <p:spPr>
          <a:xfrm rot="10800000">
            <a:off x="4819136" y="5854175"/>
            <a:ext cx="741404" cy="62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7FF707-D611-06E0-553D-77987E50E752}"/>
              </a:ext>
            </a:extLst>
          </p:cNvPr>
          <p:cNvSpPr/>
          <p:nvPr/>
        </p:nvSpPr>
        <p:spPr>
          <a:xfrm>
            <a:off x="5329879" y="3532992"/>
            <a:ext cx="1532241" cy="372327"/>
          </a:xfrm>
          <a:prstGeom prst="ellipse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140309-6294-C588-270E-0025951A7F5C}"/>
              </a:ext>
            </a:extLst>
          </p:cNvPr>
          <p:cNvSpPr/>
          <p:nvPr/>
        </p:nvSpPr>
        <p:spPr>
          <a:xfrm>
            <a:off x="5354590" y="5953033"/>
            <a:ext cx="1532241" cy="372327"/>
          </a:xfrm>
          <a:prstGeom prst="ellipse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59E6A-A319-D8FA-1AAB-21BE02508A14}"/>
              </a:ext>
            </a:extLst>
          </p:cNvPr>
          <p:cNvSpPr txBox="1"/>
          <p:nvPr/>
        </p:nvSpPr>
        <p:spPr>
          <a:xfrm>
            <a:off x="4289856" y="3545839"/>
            <a:ext cx="52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B7B86-7D8B-2259-AEFD-05C5C28E66F3}"/>
              </a:ext>
            </a:extLst>
          </p:cNvPr>
          <p:cNvSpPr txBox="1"/>
          <p:nvPr/>
        </p:nvSpPr>
        <p:spPr>
          <a:xfrm>
            <a:off x="4302211" y="5983667"/>
            <a:ext cx="52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1</cp:revision>
  <dcterms:created xsi:type="dcterms:W3CDTF">2022-12-27T00:01:31Z</dcterms:created>
  <dcterms:modified xsi:type="dcterms:W3CDTF">2022-12-27T00:07:30Z</dcterms:modified>
</cp:coreProperties>
</file>