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89"/>
  </p:normalViewPr>
  <p:slideViewPr>
    <p:cSldViewPr snapToGrid="0">
      <p:cViewPr varScale="1">
        <p:scale>
          <a:sx n="136" d="100"/>
          <a:sy n="136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4/20/23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4/20/23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dtmi:com:Microchip:PIC32CMLS60_Curiosity;1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PIC32CMLS60_curiosity-1.json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2D375E-A64F-6436-9F9E-A96D5C2EB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40371"/>
              </p:ext>
            </p:extLst>
          </p:nvPr>
        </p:nvGraphicFramePr>
        <p:xfrm>
          <a:off x="311085" y="1533366"/>
          <a:ext cx="8540685" cy="421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5">
                  <a:extLst>
                    <a:ext uri="{9D8B030D-6E8A-4147-A177-3AD203B41FA5}">
                      <a16:colId xmlns:a16="http://schemas.microsoft.com/office/drawing/2014/main" val="1189045999"/>
                    </a:ext>
                  </a:extLst>
                </a:gridCol>
                <a:gridCol w="1207704">
                  <a:extLst>
                    <a:ext uri="{9D8B030D-6E8A-4147-A177-3AD203B41FA5}">
                      <a16:colId xmlns:a16="http://schemas.microsoft.com/office/drawing/2014/main" val="1728554490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1294815691"/>
                    </a:ext>
                  </a:extLst>
                </a:gridCol>
                <a:gridCol w="5156463">
                  <a:extLst>
                    <a:ext uri="{9D8B030D-6E8A-4147-A177-3AD203B41FA5}">
                      <a16:colId xmlns:a16="http://schemas.microsoft.com/office/drawing/2014/main" val="4235968852"/>
                    </a:ext>
                  </a:extLst>
                </a:gridCol>
              </a:tblGrid>
              <a:tr h="343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Schema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Example JSON Message/Format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420282"/>
                  </a:ext>
                </a:extLst>
              </a:tr>
              <a:tr h="431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Telemetry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potentiometer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{“potentiometer”:4096}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955009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Telemetry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button_event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Object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”:{“button_name”:“BTN”,“press_count”:7}}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207524"/>
                  </a:ext>
                </a:extLst>
              </a:tr>
              <a:tr h="520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Property (Writable)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LED0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LedState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{“LED0”:{“ac”:200,“av”:1024,“ad”:“success”,“value”:1}}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9765059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Property (Writable)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LED1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LedState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{“LED1”:{“ac”:200,“av”:576,“ad”:“confirmed”,“</a:t>
                      </a:r>
                      <a:r>
                        <a:rPr lang="en-US" sz="11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value”:2}}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2269231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Property (Writable)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telemetryInterval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</a:t>
                      </a:r>
                      <a:r>
                        <a:rPr lang="en-US" sz="12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av”:3901227608, </a:t>
                      </a:r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“ad”:“OK”,“value”:10}}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877841"/>
                  </a:ext>
                </a:extLst>
              </a:tr>
              <a:tr h="386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Command (Request)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reboot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460616"/>
                  </a:ext>
                </a:extLst>
              </a:tr>
              <a:tr h="412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Command (Response)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reboot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401975"/>
                  </a:ext>
                </a:extLst>
              </a:tr>
              <a:tr h="422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Command (Request)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recvMsg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Object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recvMsgString</a:t>
                      </a:r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501111"/>
                  </a:ext>
                </a:extLst>
              </a:tr>
              <a:tr h="480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Command (Response)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recvMsg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{“status": "received”}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08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customXml/itemProps3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191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dtmi:com:Microchip:PIC32CMLS60_Curiosity;1 File Name = PIC32CMLS60_curiosity-1.json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395</cp:revision>
  <cp:lastPrinted>2018-10-12T15:53:53Z</cp:lastPrinted>
  <dcterms:created xsi:type="dcterms:W3CDTF">2016-08-14T04:48:30Z</dcterms:created>
  <dcterms:modified xsi:type="dcterms:W3CDTF">2023-04-20T15:13:20Z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