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46846956" r:id="rId5"/>
    <p:sldId id="2146846957" r:id="rId6"/>
    <p:sldId id="214684695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1/5/24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1/5/24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dtmi:com:Microchip:SAM_IoT_Wx_v2;1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sam_iot_wx_v2-1.json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45801"/>
              </p:ext>
            </p:extLst>
          </p:nvPr>
        </p:nvGraphicFramePr>
        <p:xfrm>
          <a:off x="142160" y="1295710"/>
          <a:ext cx="8691514" cy="517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03890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587495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{“light”:1369}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26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”:{“button_name”:“SW0”,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{“telemetry_Int_1”:36}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{“telemetry_Int_2”:40237}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{“telemetry_Int_3”:958}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{“telemetry_Int_4”:1069}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telemetry_Dbl_1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{“telemetry_Dbl_1”:12.8767209}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telemetry_Dbl_4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{“telemetry_Dbl_2”:74970.16534}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telemetry_Flt_1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{“telemetry_Flt_1”:620.732195}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telemetry_Flt_2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{“telemetry_Flt_2”:8841.8502}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telemetry_Lng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{“telemetry_Lng”:9460867123}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9832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telemetry_Bool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telemetry_Bool”:true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{“telemetry_Str_1”:“hello”}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65450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{“telemetry_Str_2”:“goodbye”}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63918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{“telemetry_Str_3”:“Message sent…”}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102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{“telemetry_Str_4”:“Message received!!!”}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dtmi:com:Microchip:SAM_IoT_Wx_v2;1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sam_iot_wx_v2-1.json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00004"/>
              </p:ext>
            </p:extLst>
          </p:nvPr>
        </p:nvGraphicFramePr>
        <p:xfrm>
          <a:off x="226243" y="1467501"/>
          <a:ext cx="8691514" cy="507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disableTelemetry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disableTelemetry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”:{“ac”:200,“av”:84, “ad”:“OK”,“value”:3}}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0265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 “ad”:“success”,“value”:4}}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2502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{“ipAddress”:“192.168.1.20”}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479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firmwareVersion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{“firmwareVersion”:“19.7.7.0”}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1994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{“property_1”:15}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{“property_2”:226}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{“property_3”:{“ac”:200,“av”:42, “ad”:“success”,“value”:314}}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55820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{“property_4”:{“ac”:200,“av”:91, “ad”:“OK”,“value”:50}}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6412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”:{“ac”:200,“av”:110, “ad”:“success”,“value”:2}}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0444"/>
              </p:ext>
            </p:extLst>
          </p:nvPr>
        </p:nvGraphicFramePr>
        <p:xfrm>
          <a:off x="226243" y="1467501"/>
          <a:ext cx="8691514" cy="162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{“payload”:{“delay”:“PT5S”}}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{“response”:{“status”:“success”,“delay”:5}}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status”:“received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3020FC7-6819-CD5B-A224-643BD9F3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98438"/>
            <a:ext cx="6781800" cy="868362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dtmi:com:Microchip:SAM_IoT_Wx_v2;1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sam_iot_wx_v2-1.json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82170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6263</TotalTime>
  <Words>709</Words>
  <Application>Microsoft Macintosh PowerPoint</Application>
  <PresentationFormat>On-screen Show (4:3)</PresentationFormat>
  <Paragraphs>151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Monotype Sorts</vt:lpstr>
      <vt:lpstr>Default Design</vt:lpstr>
      <vt:lpstr>Device Model Summary Model ID = dtmi:com:Microchip:SAM_IoT_Wx_v2;1 File Name = sam_iot_wx_v2-1.json</vt:lpstr>
      <vt:lpstr>Device Model Summary Model ID = dtmi:com:Microchip:SAM_IoT_Wx_v2;1 File Name = sam_iot_wx_v2-1.json</vt:lpstr>
      <vt:lpstr>Device Model Summary Model ID = dtmi:com:Microchip:SAM_IoT_Wx_v2;1 File Name = sam_iot_wx_v2-1.json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396</cp:revision>
  <cp:lastPrinted>2018-10-12T15:53:53Z</cp:lastPrinted>
  <dcterms:created xsi:type="dcterms:W3CDTF">2016-08-14T04:48:30Z</dcterms:created>
  <dcterms:modified xsi:type="dcterms:W3CDTF">2024-01-05T21:16:02Z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