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0A1E-8A7B-FBE2-9435-F48012917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5E84F-947E-2637-4859-AB0E749B5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18AF-8514-910E-BEA7-0BD1C7BC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1624-E3A2-7FA1-B073-ACFD12AC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BA3C-200D-97DC-BFB1-6A50B791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020C-CF74-FAED-2889-25BB7BE8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44DCC-EE24-5ADC-6E68-BDBFAE8C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008B-5B80-93E0-83CE-8E8427CD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9A91-A724-F367-90B6-FA50527B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4B7A-18B1-FFD3-A37B-781CA73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0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B8183-C267-B300-F902-CEB2068D3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F5A15-DC55-2DDD-BB05-6935B49F9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3FF2-2110-359C-5447-76AD13BA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F320-0866-30CF-FAE8-69575009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0902-BFFC-8A79-D063-938C622A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542-1190-A620-500D-8DD538D6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A043-ED79-3D91-FBCA-7D294187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F552-C136-A845-D0A0-0A16CD68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5169-CB50-7E8F-BD26-3641A6A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2394-5489-5BC1-EF9F-2EE74D9E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AB7D-027D-D1DE-3BAF-771ACF1D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F016-CE2D-8169-B37C-2DE755FD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5179-2F34-2109-30CC-28F04D4E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78DF-DF71-FB76-6396-1CA3B8A3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0F40-56C5-1822-2403-8A24A203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38A9-0538-9D75-4071-ED1B2DD8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DF20-D40F-96A6-F322-24617B532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78E47-ECFB-2EDB-E168-CED30556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8EC4-D9A3-9536-AA98-980554AC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B7A97-B1E3-FAD2-4473-6AA3F177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E7B26-9C3F-93F0-E758-17AE94FF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B8B3-C5FD-D231-DBED-5C9931E2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E378-D9E6-7CA4-9884-DA67C5E3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C073D-6851-8BCA-15FF-FECA402C6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596D0-6912-27B0-1164-04098B7A5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4DBBD-22E4-5A53-F0EB-65F5A39F1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D0F6E-56C3-131A-D10B-0A943AA3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2AEF9-1B2F-D171-FBD4-A8361973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2085C-0B5E-BA4F-9B0C-BCB694B8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999-6A7E-4F98-BE59-723E5FD9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0D48F-363E-B454-E781-8147DE8C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0E499-F891-9F24-BCD1-3D17723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A1D64-74AA-48BD-73E8-30464029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64BA9-BC2A-D9EF-E1F8-7D425FFA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ED6FF-99C8-ADB6-3B8F-763608DF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5F7C4-5C5D-404E-9F07-3E57AFB5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FA95-089B-55B0-E2FD-619EA32F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6E10-E1BC-CA8A-3C5C-C2F4D627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DD956-FAE5-86AB-CA4A-8C74370D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8EBB8-40D5-5145-B63C-D46AB7B1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8309-A4D5-1A36-9D86-3955487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DFCD-2AFD-1DEB-9F77-F1E307DF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DF46-B558-0A30-A9FE-D0978D2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AA79C-D7BA-97A3-9E43-3E851713E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CA329-61E6-BEA7-C01D-ABC35AB2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E3CF-B0CB-4A1C-E263-7AAD035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93F33-D57E-FE47-F6B8-A6063937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C62C9-345E-85EC-AC86-A79A87B6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DD6F0-9422-A95E-0E4D-9C5FFDE8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9845-59DF-AEBE-B1ED-DFA0149C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7797-7F28-EE05-410A-90A27868F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D833-06CC-8E4D-B609-F27CF334F71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62DB-210C-1766-DE9F-DB3EC6378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6F31-BB87-6366-376A-ADD528871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7333-C807-8F48-B9A2-78109EB28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4C416D4-2D6F-A816-49E4-E62DB8CE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22" y="308919"/>
            <a:ext cx="6248756" cy="6067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C818E9-8DF5-A9D9-7506-FC5A698F6099}"/>
              </a:ext>
            </a:extLst>
          </p:cNvPr>
          <p:cNvSpPr/>
          <p:nvPr/>
        </p:nvSpPr>
        <p:spPr>
          <a:xfrm>
            <a:off x="2971622" y="1606379"/>
            <a:ext cx="5307405" cy="20388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22A5CF9-5FBA-D139-6961-64451D144309}"/>
              </a:ext>
            </a:extLst>
          </p:cNvPr>
          <p:cNvSpPr/>
          <p:nvPr/>
        </p:nvSpPr>
        <p:spPr>
          <a:xfrm>
            <a:off x="1785374" y="1223319"/>
            <a:ext cx="1223319" cy="6178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1</cp:revision>
  <dcterms:created xsi:type="dcterms:W3CDTF">2023-05-01T01:09:33Z</dcterms:created>
  <dcterms:modified xsi:type="dcterms:W3CDTF">2023-05-01T01:12:11Z</dcterms:modified>
</cp:coreProperties>
</file>