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146846956" r:id="rId5"/>
    <p:sldId id="2146846957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5/2/23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5/2/23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dtmi:com:Microchip:WBZ451_Curiosity;2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wbz451_curiosity-2.json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47822"/>
              </p:ext>
            </p:extLst>
          </p:nvPr>
        </p:nvGraphicFramePr>
        <p:xfrm>
          <a:off x="286542" y="1541075"/>
          <a:ext cx="8570916" cy="458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870667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17292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{“temperature”:26.8175}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buttonPress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buttonPress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button_name”:“USR-BTN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messageEvent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messageEvent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”:“I’m still here”}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7999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WINC_FW_version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{“WINC_FW_version”:“19.7.7.19759”}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183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ipAddress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{“ipAddress”:“192.168.1.24”}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rgb_led_blue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rgb_led_blue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”:{“ac”:200,“av”:13, “ad”:“confirmed”,“value”:0}}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rgb_led_green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rgb_led_green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”:{“ac”:200,“av”:48, “ad”:“accepted”,“value”:100}}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rgb_led_red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rgb_led_red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”:{“ac”:200,“av”:29, “ad”:“acknowledged”,“value”:0}}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led_user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led_user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”:{“ac”:200,“av”:104,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“ad”:“success”,“value”:3}}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64139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”:{“ac”:200,“av”:8670192, “ad”:“noted”,“value”:5}}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dtmi:com:Microchip:WBZ451_Curiosity;2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wbz451_curiosity-2.json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28435"/>
              </p:ext>
            </p:extLst>
          </p:nvPr>
        </p:nvGraphicFramePr>
        <p:xfrm>
          <a:off x="286542" y="1551585"/>
          <a:ext cx="8570916" cy="1439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029601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{“delay”:“PT5S”}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{“status”:“success”,“delay”:5}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3822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6255</TotalTime>
  <Words>373</Words>
  <Application>Microsoft Macintosh PowerPoint</Application>
  <PresentationFormat>On-screen Show (4:3)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Monotype Sorts</vt:lpstr>
      <vt:lpstr>Default Design</vt:lpstr>
      <vt:lpstr>Device Model Summary Model ID = dtmi:com:Microchip:WBZ451_Curiosity;2 File Name = wbz451_curiosity-2.json</vt:lpstr>
      <vt:lpstr>Device Model Summary Model ID = dtmi:com:Microchip:WBZ451_Curiosity;2 File Name = wbz451_curiosity-2.json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397</cp:revision>
  <cp:lastPrinted>2018-10-12T15:53:53Z</cp:lastPrinted>
  <dcterms:created xsi:type="dcterms:W3CDTF">2016-08-14T04:48:30Z</dcterms:created>
  <dcterms:modified xsi:type="dcterms:W3CDTF">2023-05-02T19:53:34Z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  <property fmtid="{D5CDD505-2E9C-101B-9397-08002B2CF9AE}" pid="3" name="MediaServiceImageTags">
    <vt:lpwstr/>
  </property>
</Properties>
</file>