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4/29/23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4/29/23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53787"/>
              </p:ext>
            </p:extLst>
          </p:nvPr>
        </p:nvGraphicFramePr>
        <p:xfrm>
          <a:off x="286542" y="1309847"/>
          <a:ext cx="8570916" cy="542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029601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button_name”:“USR-BTN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firmwareVersion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{“firmwareVersion”:“19.7.7.19759”}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183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”:{“ac”:200,“av”:13, “ad”:“confirmed”,“value”:0}}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”:{“ac”:200,“av”:48, “ad”:“accepted”,“value”:100}}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 “ad”:“acknowledged”,“value”:0}}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”:{“ac”:200,“av”:104,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“ad”:“success”,“value”:3}}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6413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”:{“ac”:200,“av”:8670192, “ad”:“noted”,“value”:5}}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324</Words>
  <Application>Microsoft Macintosh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dtmi:com:Microchip:WBZ451_Curiosity;2 File Name = wbz451_curiosity-2.json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392</cp:revision>
  <cp:lastPrinted>2018-10-12T15:53:53Z</cp:lastPrinted>
  <dcterms:created xsi:type="dcterms:W3CDTF">2016-08-14T04:48:30Z</dcterms:created>
  <dcterms:modified xsi:type="dcterms:W3CDTF">2023-04-30T01:31:16Z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  <property fmtid="{D5CDD505-2E9C-101B-9397-08002B2CF9AE}" pid="3" name="MediaServiceImageTags">
    <vt:lpwstr/>
  </property>
</Properties>
</file>