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721"/>
  </p:normalViewPr>
  <p:slideViewPr>
    <p:cSldViewPr snapToGrid="0">
      <p:cViewPr varScale="1">
        <p:scale>
          <a:sx n="137" d="100"/>
          <a:sy n="137" d="100"/>
        </p:scale>
        <p:origin x="2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69380"/>
              </p:ext>
            </p:extLst>
          </p:nvPr>
        </p:nvGraphicFramePr>
        <p:xfrm>
          <a:off x="226243" y="1467501"/>
          <a:ext cx="8691514" cy="466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”:{“button_name”:“SW2”,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”:{“ac”:200,“av”:13, “ad”:“confirmed”,“value”:0}}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”:{“ac”:200,“av”:48, “ad”:“accepted”,“value”:100}}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”:{“ac”:200,“av”:29, “ad”:“acknowledged”,“value”:0}}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”:{“ac”:200,“av”:104,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“ad”:“success”,“value”:3}}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status”:“received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285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dtmi:com:Microchip:WBZ451_Curiosity;1 File Name = wbz451_curiosity-1.json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389</cp:revision>
  <cp:lastPrinted>2018-10-12T15:53:53Z</cp:lastPrinted>
  <dcterms:created xsi:type="dcterms:W3CDTF">2016-08-14T04:48:30Z</dcterms:created>
  <dcterms:modified xsi:type="dcterms:W3CDTF">2023-04-13T19:12:34Z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  <property fmtid="{D5CDD505-2E9C-101B-9397-08002B2CF9AE}" pid="3" name="MediaServiceImageTags">
    <vt:lpwstr/>
  </property>
</Properties>
</file>