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6846956" r:id="rId5"/>
    <p:sldId id="21468469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4/10/23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4/10/23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dtmi:com:Microchip:WFI32_Curiosity_WM;1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wfi32_curiosity_wm-1.json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42774"/>
              </p:ext>
            </p:extLst>
          </p:nvPr>
        </p:nvGraphicFramePr>
        <p:xfrm>
          <a:off x="226243" y="1467501"/>
          <a:ext cx="8691514" cy="4287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9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2207173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830317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587495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WFI32Curiosity_temperature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{“WFI32Curiosity_temperature”:26.8175}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{“ALT2_altitude”:1054.382}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{“ALT2_pressure”:34.69}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{“ALT2_temperature”:23.261}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{“PHT_humidity”:51.731}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{“PHT_pressure”:27.5093}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{“PHT_temperature”:21.336}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TEMPHUM14_humidity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{“TEMPHUM14_humidity”:62.59}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TEMPHUM14_temperature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{“TEMPHUM14_temperature”:18.44}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ULP_pressure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{“ULP_pressure”:45.12}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ULP_temperature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{“ULP_temperature”:20.809}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VAV_pressure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{“VAV_pressure”:66.377}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98327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VAV_temperature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{“VAV_temperature”:27.648}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”:{“button_name”:“SW1”,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1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dtmi:com:Microchip:WFI32_Curiosity_WM;1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wfi32_curiosity_wm-1.json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29525"/>
              </p:ext>
            </p:extLst>
          </p:nvPr>
        </p:nvGraphicFramePr>
        <p:xfrm>
          <a:off x="226243" y="1467501"/>
          <a:ext cx="8691514" cy="265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{“payload”:{“delay”:“PT5S”}}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{“response”:{“status”:“success”,“delay”:5}}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status”:“received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372</Words>
  <Application>Microsoft Macintosh PowerPoint</Application>
  <PresentationFormat>On-screen Show (4:3)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Monotype Sorts</vt:lpstr>
      <vt:lpstr>Default Design</vt:lpstr>
      <vt:lpstr>Device Model Summary Model ID = dtmi:com:Microchip:WFI32_Curiosity_WM;1 File Name = wfi32_curiosity_wm-1.json</vt:lpstr>
      <vt:lpstr>Device Model Summary Model ID = dtmi:com:Microchip:WFI32_Curiosity_WM;1 File Name = wfi32_curiosity_wm-1.json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391</cp:revision>
  <cp:lastPrinted>2018-10-12T15:53:53Z</cp:lastPrinted>
  <dcterms:created xsi:type="dcterms:W3CDTF">2016-08-14T04:48:30Z</dcterms:created>
  <dcterms:modified xsi:type="dcterms:W3CDTF">2023-04-11T04:24:26Z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