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87406"/>
              </p:ext>
            </p:extLst>
          </p:nvPr>
        </p:nvGraphicFramePr>
        <p:xfrm>
          <a:off x="181438" y="1446864"/>
          <a:ext cx="8781123" cy="396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047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677104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67811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995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0716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”:{“ac”:200,“av”:84,“ad”:“OK”,“value”:2}}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35774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4531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1369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5520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77905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status”:“Message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1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6245</TotalTime>
  <Words>231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dtmi:com:Microchip:WFI32_IoT_WM;1 File Name = wfi32_iot_wm-1.json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397</cp:revision>
  <cp:lastPrinted>2018-10-12T15:53:53Z</cp:lastPrinted>
  <dcterms:created xsi:type="dcterms:W3CDTF">2016-08-14T04:48:30Z</dcterms:created>
  <dcterms:modified xsi:type="dcterms:W3CDTF">2023-04-13T18:43:51Z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