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22881"/>
              </p:ext>
            </p:extLst>
          </p:nvPr>
        </p:nvGraphicFramePr>
        <p:xfrm>
          <a:off x="176183" y="1383419"/>
          <a:ext cx="8791633" cy="503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049518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687614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{“WFI32IoT_temperature”:26}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{“ULP_pressure”:45.12}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{“ULP_temperature”:20.809}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{“VAV_pressure”:66.377}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{“VAV_temperature”:27.648}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67811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995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0716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”:{“ac”:200,“av”:84,“ad”:“OK”,“value”:2}}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35774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531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4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98095"/>
              </p:ext>
            </p:extLst>
          </p:nvPr>
        </p:nvGraphicFramePr>
        <p:xfrm>
          <a:off x="226243" y="1467501"/>
          <a:ext cx="8691514" cy="14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status”:“Message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341</Words>
  <Application>Microsoft Macintosh PowerPoint</Application>
  <PresentationFormat>On-screen Show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dtmi:com:Microchip:WFI32_IoT_WM;2 File Name = wfi32_iot_wm-2.json</vt:lpstr>
      <vt:lpstr>Device Model Summary Model ID = dtmi:com:Microchip:WFI32_IoT_WM;2 File Name = wfi32_iot_wm-2.json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397</cp:revision>
  <cp:lastPrinted>2018-10-12T15:53:53Z</cp:lastPrinted>
  <dcterms:created xsi:type="dcterms:W3CDTF">2016-08-14T04:48:30Z</dcterms:created>
  <dcterms:modified xsi:type="dcterms:W3CDTF">2023-04-13T18:45:33Z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