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6956" r:id="rId5"/>
    <p:sldId id="21468469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718"/>
  </p:normalViewPr>
  <p:slideViewPr>
    <p:cSldViewPr snapToGrid="0">
      <p:cViewPr varScale="1">
        <p:scale>
          <a:sx n="92" d="100"/>
          <a:sy n="92" d="100"/>
        </p:scale>
        <p:origin x="2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dtmi:com:Microchip:WFI32_IoT_WM;3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wfi32_iot_wm-3.json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93368"/>
              </p:ext>
            </p:extLst>
          </p:nvPr>
        </p:nvGraphicFramePr>
        <p:xfrm>
          <a:off x="226243" y="1467501"/>
          <a:ext cx="8691514" cy="456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03890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587495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WFI32IoT_temperature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{“WFI32IoT_temperature”:26.8175}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WFI32IoT_light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{“WFI32IoT_light”:1369}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2626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{“ALT2_altitude”:1054.382}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{“ALT2_pressure”:34.69}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ALT2_temperature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{“ALT2_temperature”:23.261}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PHT_humidity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{“PHT_humidity”:51.731}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{“PHT_pressure”:27.5093}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PHT_temperature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{“PHT_temperature”:21.336}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TEMPHUM14_humidity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{“TEMPHUM14_humidity”:62.59}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TEMPHUM14_temperature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{“TEMPHUM14_temperature”:18.44}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{“ULP_pressure”:45.12}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ULP_temperature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{“ULP_temperature”:20.809}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VAV_pressure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{“VAV_pressure”:66.377}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9832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VAV_temperature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{“VAV_temperature”:27.648}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”:{“button_name”:“SW2”,“press_count”:7}}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1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dtmi:com:Microchip:WFI32_IoT_WM;3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wfi32_iot_wm-3.json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17989"/>
              </p:ext>
            </p:extLst>
          </p:nvPr>
        </p:nvGraphicFramePr>
        <p:xfrm>
          <a:off x="226243" y="1467501"/>
          <a:ext cx="8691514" cy="321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{“led_b”:0}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22343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“ad”:“OK”,“value”:2}}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55820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status”:“Message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received!!!”}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454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422</Words>
  <Application>Microsoft Macintosh PowerPoint</Application>
  <PresentationFormat>On-screen Show (4:3)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Monotype Sorts</vt:lpstr>
      <vt:lpstr>Default Design</vt:lpstr>
      <vt:lpstr>Device Model Summary Model ID = dtmi:com:Microchip:WFI32_IoT_WM;3 File Name = wfi32_iot_wm-3.json</vt:lpstr>
      <vt:lpstr>Device Model Summary Model ID = dtmi:com:Microchip:WFI32_IoT_WM;3 File Name = wfi32_iot_wm-3.json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395</cp:revision>
  <cp:lastPrinted>2018-10-12T15:53:53Z</cp:lastPrinted>
  <dcterms:created xsi:type="dcterms:W3CDTF">2016-08-14T04:48:30Z</dcterms:created>
  <dcterms:modified xsi:type="dcterms:W3CDTF">2023-04-13T18:46:35Z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