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88" r:id="rId2"/>
    <p:sldId id="2689" r:id="rId3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474747"/>
    <a:srgbClr val="070707"/>
    <a:srgbClr val="0F4C82"/>
    <a:srgbClr val="B3B5B3"/>
    <a:srgbClr val="BCBDC0"/>
    <a:srgbClr val="FF2701"/>
    <a:srgbClr val="C00000"/>
    <a:srgbClr val="000000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577AB-A412-2546-8469-1F4AC78D5252}" v="137" dt="2023-05-03T21:14:11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3" autoAdjust="0"/>
    <p:restoredTop sz="93544"/>
  </p:normalViewPr>
  <p:slideViewPr>
    <p:cSldViewPr snapToGrid="0" snapToObjects="1">
      <p:cViewPr varScale="1">
        <p:scale>
          <a:sx n="129" d="100"/>
          <a:sy n="129" d="100"/>
        </p:scale>
        <p:origin x="992" y="40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De Rosa - C17145" userId="a3a9efe0-01ba-49ea-b835-47319dd6f5ad" providerId="ADAL" clId="{9E1577AB-A412-2546-8469-1F4AC78D5252}"/>
    <pc:docChg chg="undo custSel modSld">
      <pc:chgData name="Nick De Rosa - C17145" userId="a3a9efe0-01ba-49ea-b835-47319dd6f5ad" providerId="ADAL" clId="{9E1577AB-A412-2546-8469-1F4AC78D5252}" dt="2023-05-03T21:14:11.963" v="446" actId="1038"/>
      <pc:docMkLst>
        <pc:docMk/>
      </pc:docMkLst>
      <pc:sldChg chg="addSp delSp modSp mod">
        <pc:chgData name="Nick De Rosa - C17145" userId="a3a9efe0-01ba-49ea-b835-47319dd6f5ad" providerId="ADAL" clId="{9E1577AB-A412-2546-8469-1F4AC78D5252}" dt="2023-05-03T21:14:11.963" v="446" actId="1038"/>
        <pc:sldMkLst>
          <pc:docMk/>
          <pc:sldMk cId="2721546192" sldId="2688"/>
        </pc:sldMkLst>
        <pc:spChg chg="mod">
          <ac:chgData name="Nick De Rosa - C17145" userId="a3a9efe0-01ba-49ea-b835-47319dd6f5ad" providerId="ADAL" clId="{9E1577AB-A412-2546-8469-1F4AC78D5252}" dt="2023-05-03T17:44:37.769" v="26" actId="1076"/>
          <ac:spMkLst>
            <pc:docMk/>
            <pc:sldMk cId="2721546192" sldId="2688"/>
            <ac:spMk id="2" creationId="{7851C338-18FA-3241-8DBC-26272A0F3A8D}"/>
          </ac:spMkLst>
        </pc:spChg>
        <pc:spChg chg="add mod">
          <ac:chgData name="Nick De Rosa - C17145" userId="a3a9efe0-01ba-49ea-b835-47319dd6f5ad" providerId="ADAL" clId="{9E1577AB-A412-2546-8469-1F4AC78D5252}" dt="2023-05-03T17:46:55.695" v="63" actId="208"/>
          <ac:spMkLst>
            <pc:docMk/>
            <pc:sldMk cId="2721546192" sldId="2688"/>
            <ac:spMk id="3" creationId="{2BB75FAD-725D-C1BD-BF88-F1C445EE368C}"/>
          </ac:spMkLst>
        </pc:spChg>
        <pc:spChg chg="add del mod">
          <ac:chgData name="Nick De Rosa - C17145" userId="a3a9efe0-01ba-49ea-b835-47319dd6f5ad" providerId="ADAL" clId="{9E1577AB-A412-2546-8469-1F4AC78D5252}" dt="2023-05-03T17:51:11.374" v="75"/>
          <ac:spMkLst>
            <pc:docMk/>
            <pc:sldMk cId="2721546192" sldId="2688"/>
            <ac:spMk id="4" creationId="{7DB5F450-5088-3AA2-CAD0-4E3FE8018D01}"/>
          </ac:spMkLst>
        </pc:spChg>
        <pc:spChg chg="add del mod">
          <ac:chgData name="Nick De Rosa - C17145" userId="a3a9efe0-01ba-49ea-b835-47319dd6f5ad" providerId="ADAL" clId="{9E1577AB-A412-2546-8469-1F4AC78D5252}" dt="2023-05-03T17:51:11.374" v="75"/>
          <ac:spMkLst>
            <pc:docMk/>
            <pc:sldMk cId="2721546192" sldId="2688"/>
            <ac:spMk id="5" creationId="{D5A79115-0928-305A-B037-CDA450575D95}"/>
          </ac:spMkLst>
        </pc:spChg>
        <pc:spChg chg="add mod">
          <ac:chgData name="Nick De Rosa - C17145" userId="a3a9efe0-01ba-49ea-b835-47319dd6f5ad" providerId="ADAL" clId="{9E1577AB-A412-2546-8469-1F4AC78D5252}" dt="2023-05-03T21:13:24.476" v="430" actId="1076"/>
          <ac:spMkLst>
            <pc:docMk/>
            <pc:sldMk cId="2721546192" sldId="2688"/>
            <ac:spMk id="6" creationId="{25C1F2E9-C575-64EF-2C15-B406878579D4}"/>
          </ac:spMkLst>
        </pc:spChg>
        <pc:spChg chg="add del mod">
          <ac:chgData name="Nick De Rosa - C17145" userId="a3a9efe0-01ba-49ea-b835-47319dd6f5ad" providerId="ADAL" clId="{9E1577AB-A412-2546-8469-1F4AC78D5252}" dt="2023-05-03T18:03:13.252" v="254" actId="478"/>
          <ac:spMkLst>
            <pc:docMk/>
            <pc:sldMk cId="2721546192" sldId="2688"/>
            <ac:spMk id="7" creationId="{9AE7B4D8-2C3D-1BEB-8302-BD862DD2F2BA}"/>
          </ac:spMkLst>
        </pc:spChg>
        <pc:spChg chg="add del">
          <ac:chgData name="Nick De Rosa - C17145" userId="a3a9efe0-01ba-49ea-b835-47319dd6f5ad" providerId="ADAL" clId="{9E1577AB-A412-2546-8469-1F4AC78D5252}" dt="2023-05-03T18:15:33.393" v="356" actId="478"/>
          <ac:spMkLst>
            <pc:docMk/>
            <pc:sldMk cId="2721546192" sldId="2688"/>
            <ac:spMk id="8" creationId="{2A378D86-1A7D-306B-5816-E07E23F0F4EB}"/>
          </ac:spMkLst>
        </pc:spChg>
        <pc:spChg chg="add mod">
          <ac:chgData name="Nick De Rosa - C17145" userId="a3a9efe0-01ba-49ea-b835-47319dd6f5ad" providerId="ADAL" clId="{9E1577AB-A412-2546-8469-1F4AC78D5252}" dt="2023-05-03T21:11:31.829" v="398" actId="164"/>
          <ac:spMkLst>
            <pc:docMk/>
            <pc:sldMk cId="2721546192" sldId="2688"/>
            <ac:spMk id="12" creationId="{57486751-4CF6-328F-FA24-4AFB018E0D19}"/>
          </ac:spMkLst>
        </pc:spChg>
        <pc:spChg chg="mod">
          <ac:chgData name="Nick De Rosa - C17145" userId="a3a9efe0-01ba-49ea-b835-47319dd6f5ad" providerId="ADAL" clId="{9E1577AB-A412-2546-8469-1F4AC78D5252}" dt="2023-05-03T17:51:56.193" v="82" actId="1076"/>
          <ac:spMkLst>
            <pc:docMk/>
            <pc:sldMk cId="2721546192" sldId="2688"/>
            <ac:spMk id="13" creationId="{B4AD976F-6EC7-BBB0-762B-3228CEC8FEFA}"/>
          </ac:spMkLst>
        </pc:spChg>
        <pc:spChg chg="del">
          <ac:chgData name="Nick De Rosa - C17145" userId="a3a9efe0-01ba-49ea-b835-47319dd6f5ad" providerId="ADAL" clId="{9E1577AB-A412-2546-8469-1F4AC78D5252}" dt="2023-05-03T17:44:16.427" v="19" actId="478"/>
          <ac:spMkLst>
            <pc:docMk/>
            <pc:sldMk cId="2721546192" sldId="2688"/>
            <ac:spMk id="15" creationId="{8DC459B3-7AAB-B472-4F43-BDA9433B0C7C}"/>
          </ac:spMkLst>
        </pc:spChg>
        <pc:spChg chg="mod">
          <ac:chgData name="Nick De Rosa - C17145" userId="a3a9efe0-01ba-49ea-b835-47319dd6f5ad" providerId="ADAL" clId="{9E1577AB-A412-2546-8469-1F4AC78D5252}" dt="2023-05-03T21:14:11.963" v="446" actId="1038"/>
          <ac:spMkLst>
            <pc:docMk/>
            <pc:sldMk cId="2721546192" sldId="2688"/>
            <ac:spMk id="18" creationId="{969415CE-8FAC-0688-CB58-CC8353D82CF7}"/>
          </ac:spMkLst>
        </pc:spChg>
        <pc:spChg chg="mod">
          <ac:chgData name="Nick De Rosa - C17145" userId="a3a9efe0-01ba-49ea-b835-47319dd6f5ad" providerId="ADAL" clId="{9E1577AB-A412-2546-8469-1F4AC78D5252}" dt="2023-05-03T21:13:15.678" v="427" actId="1076"/>
          <ac:spMkLst>
            <pc:docMk/>
            <pc:sldMk cId="2721546192" sldId="2688"/>
            <ac:spMk id="19" creationId="{CF4D6164-C6C1-F2B3-3864-AC8A30A86F81}"/>
          </ac:spMkLst>
        </pc:spChg>
        <pc:spChg chg="del mod">
          <ac:chgData name="Nick De Rosa - C17145" userId="a3a9efe0-01ba-49ea-b835-47319dd6f5ad" providerId="ADAL" clId="{9E1577AB-A412-2546-8469-1F4AC78D5252}" dt="2023-05-03T17:46:57.895" v="64" actId="478"/>
          <ac:spMkLst>
            <pc:docMk/>
            <pc:sldMk cId="2721546192" sldId="2688"/>
            <ac:spMk id="21" creationId="{D672AB55-0C31-5852-86C6-BDF2B6C96B4B}"/>
          </ac:spMkLst>
        </pc:spChg>
        <pc:grpChg chg="add mod">
          <ac:chgData name="Nick De Rosa - C17145" userId="a3a9efe0-01ba-49ea-b835-47319dd6f5ad" providerId="ADAL" clId="{9E1577AB-A412-2546-8469-1F4AC78D5252}" dt="2023-05-03T21:13:46.752" v="434" actId="14100"/>
          <ac:grpSpMkLst>
            <pc:docMk/>
            <pc:sldMk cId="2721546192" sldId="2688"/>
            <ac:grpSpMk id="14" creationId="{2594974E-C689-FA6D-EEA9-7456C03CE4C6}"/>
          </ac:grpSpMkLst>
        </pc:grpChg>
        <pc:picChg chg="add mod">
          <ac:chgData name="Nick De Rosa - C17145" userId="a3a9efe0-01ba-49ea-b835-47319dd6f5ad" providerId="ADAL" clId="{9E1577AB-A412-2546-8469-1F4AC78D5252}" dt="2023-05-03T21:13:12.562" v="426" actId="1076"/>
          <ac:picMkLst>
            <pc:docMk/>
            <pc:sldMk cId="2721546192" sldId="2688"/>
            <ac:picMk id="9" creationId="{4B83368B-0692-D6F2-9D2B-120B28374A9B}"/>
          </ac:picMkLst>
        </pc:picChg>
        <pc:picChg chg="add mod modCrop">
          <ac:chgData name="Nick De Rosa - C17145" userId="a3a9efe0-01ba-49ea-b835-47319dd6f5ad" providerId="ADAL" clId="{9E1577AB-A412-2546-8469-1F4AC78D5252}" dt="2023-05-03T21:11:31.829" v="398" actId="164"/>
          <ac:picMkLst>
            <pc:docMk/>
            <pc:sldMk cId="2721546192" sldId="2688"/>
            <ac:picMk id="10" creationId="{02074BAA-F2F3-F1D8-43AF-D7C121F6498F}"/>
          </ac:picMkLst>
        </pc:picChg>
        <pc:picChg chg="del mod">
          <ac:chgData name="Nick De Rosa - C17145" userId="a3a9efe0-01ba-49ea-b835-47319dd6f5ad" providerId="ADAL" clId="{9E1577AB-A412-2546-8469-1F4AC78D5252}" dt="2023-05-03T21:11:54.433" v="409" actId="478"/>
          <ac:picMkLst>
            <pc:docMk/>
            <pc:sldMk cId="2721546192" sldId="2688"/>
            <ac:picMk id="11" creationId="{3943D3DB-FB78-8A65-9799-48890AB04DDE}"/>
          </ac:picMkLst>
        </pc:picChg>
        <pc:picChg chg="mod">
          <ac:chgData name="Nick De Rosa - C17145" userId="a3a9efe0-01ba-49ea-b835-47319dd6f5ad" providerId="ADAL" clId="{9E1577AB-A412-2546-8469-1F4AC78D5252}" dt="2023-05-03T18:18:50.926" v="372" actId="14100"/>
          <ac:picMkLst>
            <pc:docMk/>
            <pc:sldMk cId="2721546192" sldId="2688"/>
            <ac:picMk id="1028" creationId="{018489A7-6AA4-A45B-09C9-ECBE24296173}"/>
          </ac:picMkLst>
        </pc:picChg>
        <pc:picChg chg="del mod">
          <ac:chgData name="Nick De Rosa - C17145" userId="a3a9efe0-01ba-49ea-b835-47319dd6f5ad" providerId="ADAL" clId="{9E1577AB-A412-2546-8469-1F4AC78D5252}" dt="2023-05-03T18:16:00.271" v="364" actId="478"/>
          <ac:picMkLst>
            <pc:docMk/>
            <pc:sldMk cId="2721546192" sldId="2688"/>
            <ac:picMk id="1032" creationId="{CC74E16E-A809-C2D4-26CF-060D59BEE1C6}"/>
          </ac:picMkLst>
        </pc:picChg>
        <pc:picChg chg="mod">
          <ac:chgData name="Nick De Rosa - C17145" userId="a3a9efe0-01ba-49ea-b835-47319dd6f5ad" providerId="ADAL" clId="{9E1577AB-A412-2546-8469-1F4AC78D5252}" dt="2023-05-03T21:14:11.963" v="446" actId="1038"/>
          <ac:picMkLst>
            <pc:docMk/>
            <pc:sldMk cId="2721546192" sldId="2688"/>
            <ac:picMk id="1034" creationId="{3132F70A-75C0-8817-482F-AC98ED0226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673571"/>
            <a:ext cx="6437455" cy="828303"/>
          </a:xfrm>
          <a:ln>
            <a:noFill/>
          </a:ln>
        </p:spPr>
        <p:txBody>
          <a:bodyPr anchor="ctr" anchorCtr="0"/>
          <a:lstStyle>
            <a:lvl1pPr algn="r">
              <a:defRPr sz="26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B09E155-15BD-45A1-BD0F-95A8CEE0AC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9664" y="2695475"/>
            <a:ext cx="3348995" cy="7776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185343" y="3799832"/>
            <a:ext cx="7293417" cy="4154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9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Serving Clients with Smart, Connected and Secure Embedded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</p:spPr>
        <p:txBody>
          <a:bodyPr lIns="182880" rIns="0" anchor="ctr" anchorCtr="0">
            <a:noAutofit/>
          </a:bodyPr>
          <a:lstStyle>
            <a:lvl1pPr marL="0" indent="0" algn="r">
              <a:buNone/>
              <a:defRPr sz="2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</p:spPr>
        <p:txBody>
          <a:bodyPr rIns="0" anchor="ctr" anchorCtr="0">
            <a:noAutofit/>
          </a:bodyPr>
          <a:lstStyle>
            <a:lvl1pPr marL="0" indent="0" algn="r">
              <a:buNone/>
              <a:defRPr sz="2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FB5-52B7-6949-B0A0-AF71D5B5D07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FB5-52B7-6949-B0A0-AF71D5B5D07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689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509" y="915209"/>
            <a:ext cx="11400661" cy="428625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A65FF5-140C-C649-AE4F-6DD2D95253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33" y="6490880"/>
            <a:ext cx="541052" cy="365125"/>
          </a:xfrm>
        </p:spPr>
        <p:txBody>
          <a:bodyPr/>
          <a:lstStyle/>
          <a:p>
            <a:fld id="{8C966FB5-52B7-6949-B0A0-AF71D5B5D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673571"/>
            <a:ext cx="6437455" cy="828303"/>
          </a:xfrm>
          <a:ln>
            <a:noFill/>
          </a:ln>
        </p:spPr>
        <p:txBody>
          <a:bodyPr anchor="ctr" anchorCtr="0"/>
          <a:lstStyle>
            <a:lvl1pPr algn="r">
              <a:defRPr sz="26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B09E155-15BD-45A1-BD0F-95A8CEE0AC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9664" y="2695475"/>
            <a:ext cx="3348995" cy="7776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8048786" y="3770918"/>
            <a:ext cx="3170750" cy="5539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28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Enabling Innovation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</p:spPr>
        <p:txBody>
          <a:bodyPr lIns="182880" rIns="0" anchor="ctr" anchorCtr="0">
            <a:noAutofit/>
          </a:bodyPr>
          <a:lstStyle>
            <a:lvl1pPr marL="0" indent="0" algn="r">
              <a:buNone/>
              <a:defRPr sz="2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</p:spPr>
        <p:txBody>
          <a:bodyPr rIns="0" anchor="ctr" anchorCtr="0">
            <a:noAutofit/>
          </a:bodyPr>
          <a:lstStyle>
            <a:lvl1pPr marL="0" indent="0" algn="r">
              <a:buNone/>
              <a:defRPr sz="2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50066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362912"/>
            <a:ext cx="7909168" cy="1362075"/>
          </a:xfrm>
        </p:spPr>
        <p:txBody>
          <a:bodyPr anchor="ctr" anchorCtr="0"/>
          <a:lstStyle>
            <a:lvl1pPr algn="r">
              <a:defRPr sz="5300" b="1" cap="none" baseline="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745279"/>
            <a:ext cx="7909168" cy="728853"/>
          </a:xfrm>
        </p:spPr>
        <p:txBody>
          <a:bodyPr anchor="ctr" anchorCtr="0"/>
          <a:lstStyle>
            <a:lvl1pPr marL="0" indent="0" algn="r">
              <a:buNone/>
              <a:defRPr sz="2700" b="0">
                <a:solidFill>
                  <a:schemeClr val="bg2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394F8A9-BDB2-0548-A5A1-76C161923E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33" y="6490880"/>
            <a:ext cx="541052" cy="365125"/>
          </a:xfrm>
        </p:spPr>
        <p:txBody>
          <a:bodyPr/>
          <a:lstStyle/>
          <a:p>
            <a:fld id="{8C966FB5-52B7-6949-B0A0-AF71D5B5D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560928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1657350"/>
            <a:ext cx="11400660" cy="466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689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6B2AC-CF2A-F248-AA86-7055F2C126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66FB5-52B7-6949-B0A0-AF71D5B5D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509" y="915209"/>
            <a:ext cx="11400661" cy="428625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DBA4429A-1001-E04E-A48D-85DAEB0043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4778" y="1657350"/>
            <a:ext cx="11400660" cy="466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507" y="1681316"/>
            <a:ext cx="5496598" cy="463502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1199" y="1681316"/>
            <a:ext cx="5484971" cy="463502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32E8AFA-F05C-034D-8123-DE7FD3D4D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33" y="6490880"/>
            <a:ext cx="541052" cy="365125"/>
          </a:xfrm>
        </p:spPr>
        <p:txBody>
          <a:bodyPr/>
          <a:lstStyle/>
          <a:p>
            <a:fld id="{8C966FB5-52B7-6949-B0A0-AF71D5B5D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507" y="1681316"/>
            <a:ext cx="5496598" cy="463502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1199" y="1681316"/>
            <a:ext cx="5484971" cy="463502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32E8AFA-F05C-034D-8123-DE7FD3D4D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33" y="6490880"/>
            <a:ext cx="541052" cy="365125"/>
          </a:xfrm>
        </p:spPr>
        <p:txBody>
          <a:bodyPr/>
          <a:lstStyle/>
          <a:p>
            <a:fld id="{8C966FB5-52B7-6949-B0A0-AF71D5B5D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8189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509" y="915209"/>
            <a:ext cx="11400661" cy="428625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1200491"/>
            <a:ext cx="5474569" cy="72394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507" y="1840251"/>
            <a:ext cx="5474569" cy="447122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200491"/>
            <a:ext cx="5387630" cy="72394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5192" y="1840251"/>
            <a:ext cx="5387630" cy="447122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26AA752-7447-2049-8CC5-B381C486CA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33" y="6490880"/>
            <a:ext cx="541052" cy="365125"/>
          </a:xfrm>
        </p:spPr>
        <p:txBody>
          <a:bodyPr/>
          <a:lstStyle/>
          <a:p>
            <a:fld id="{8C966FB5-52B7-6949-B0A0-AF71D5B5D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10419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1200491"/>
            <a:ext cx="5474569" cy="72394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507" y="1840251"/>
            <a:ext cx="5474569" cy="447122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200491"/>
            <a:ext cx="5387630" cy="72394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5192" y="1840251"/>
            <a:ext cx="5387630" cy="447122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26AA752-7447-2049-8CC5-B381C486CA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33" y="6490880"/>
            <a:ext cx="541052" cy="365125"/>
          </a:xfrm>
        </p:spPr>
        <p:txBody>
          <a:bodyPr/>
          <a:lstStyle/>
          <a:p>
            <a:fld id="{8C966FB5-52B7-6949-B0A0-AF71D5B5D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8189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509" y="915209"/>
            <a:ext cx="11400661" cy="428625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696702"/>
            <a:ext cx="11400661" cy="4754700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609600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33" y="6490880"/>
            <a:ext cx="541052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6FB5-52B7-6949-B0A0-AF71D5B5D0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picture containing sitting, laptop, computer, food&#10;&#10;Description automatically generated">
            <a:extLst>
              <a:ext uri="{FF2B5EF4-FFF2-40B4-BE49-F238E27FC236}">
                <a16:creationId xmlns:a16="http://schemas.microsoft.com/office/drawing/2014/main" id="{A59DC510-3B4C-EA47-8767-C42455E2F8B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78046" y="6433734"/>
            <a:ext cx="1352518" cy="3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6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800" b="1" kern="1200" normalizeH="0" baseline="0">
          <a:solidFill>
            <a:srgbClr val="112168"/>
          </a:solidFill>
          <a:latin typeface="+mj-lt"/>
          <a:ea typeface="+mj-ea"/>
          <a:cs typeface="+mj-cs"/>
        </a:defRPr>
      </a:lvl1pPr>
    </p:titleStyle>
    <p:bodyStyle>
      <a:lvl1pPr marL="457081" indent="-457081" algn="l" defTabSz="609443" rtl="0" eaLnBrk="1" latinLnBrk="0" hangingPunct="1">
        <a:spcBef>
          <a:spcPts val="300"/>
        </a:spcBef>
        <a:buClr>
          <a:schemeClr val="bg2"/>
        </a:buClr>
        <a:buFont typeface="Arial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90344" indent="-380901" algn="l" defTabSz="609443" rtl="0" eaLnBrk="1" latinLnBrk="0" hangingPunct="1">
        <a:spcBef>
          <a:spcPts val="300"/>
        </a:spcBef>
        <a:buClr>
          <a:schemeClr val="bg2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05" indent="-304723" algn="l" defTabSz="609443" rtl="0" eaLnBrk="1" latinLnBrk="0" hangingPunct="1">
        <a:spcBef>
          <a:spcPts val="300"/>
        </a:spcBef>
        <a:buClr>
          <a:schemeClr val="bg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051" indent="-304723" algn="l" defTabSz="609443" rtl="0" eaLnBrk="1" latinLnBrk="0" hangingPunct="1">
        <a:spcBef>
          <a:spcPts val="300"/>
        </a:spcBef>
        <a:buClr>
          <a:schemeClr val="bg2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491" indent="-304723" algn="l" defTabSz="609443" rtl="0" eaLnBrk="1" latinLnBrk="0" hangingPunct="1">
        <a:spcBef>
          <a:spcPts val="300"/>
        </a:spcBef>
        <a:buClr>
          <a:schemeClr val="bg2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B75FAD-725D-C1BD-BF88-F1C445EE368C}"/>
              </a:ext>
            </a:extLst>
          </p:cNvPr>
          <p:cNvSpPr/>
          <p:nvPr/>
        </p:nvSpPr>
        <p:spPr>
          <a:xfrm>
            <a:off x="301625" y="948955"/>
            <a:ext cx="109728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51C338-18FA-3241-8DBC-26272A0F3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838667" y="6731318"/>
            <a:ext cx="541052" cy="365125"/>
          </a:xfrm>
        </p:spPr>
        <p:txBody>
          <a:bodyPr/>
          <a:lstStyle/>
          <a:p>
            <a:fld id="{8C966FB5-52B7-6949-B0A0-AF71D5B5D07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8" name="Picture 4" descr="An engineer or businessman showing the cutting edge of innovation in the automated cloud storage industry. data optimization concept&#10;">
            <a:extLst>
              <a:ext uri="{FF2B5EF4-FFF2-40B4-BE49-F238E27FC236}">
                <a16:creationId xmlns:a16="http://schemas.microsoft.com/office/drawing/2014/main" id="{018489A7-6AA4-A45B-09C9-ECBE24296173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" b="30403"/>
          <a:stretch/>
        </p:blipFill>
        <p:spPr bwMode="auto">
          <a:xfrm>
            <a:off x="301626" y="948955"/>
            <a:ext cx="48675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Logo - Mainstay Technologies">
            <a:extLst>
              <a:ext uri="{FF2B5EF4-FFF2-40B4-BE49-F238E27FC236}">
                <a16:creationId xmlns:a16="http://schemas.microsoft.com/office/drawing/2014/main" id="{3132F70A-75C0-8817-482F-AC98ED022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61" y="1843164"/>
            <a:ext cx="2225122" cy="63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AD976F-6EC7-BBB0-762B-3228CEC8FEFA}"/>
              </a:ext>
            </a:extLst>
          </p:cNvPr>
          <p:cNvSpPr txBox="1"/>
          <p:nvPr/>
        </p:nvSpPr>
        <p:spPr>
          <a:xfrm>
            <a:off x="351752" y="1431675"/>
            <a:ext cx="486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IoT </a:t>
            </a:r>
          </a:p>
          <a:p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HVAC AIRFLOW MONITORING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415CE-8FAC-0688-CB58-CC8353D82CF7}"/>
              </a:ext>
            </a:extLst>
          </p:cNvPr>
          <p:cNvSpPr txBox="1"/>
          <p:nvPr/>
        </p:nvSpPr>
        <p:spPr>
          <a:xfrm>
            <a:off x="6347884" y="2536825"/>
            <a:ext cx="153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Cloud Platform </a:t>
            </a:r>
          </a:p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1F2E9-C575-64EF-2C15-B406878579D4}"/>
              </a:ext>
            </a:extLst>
          </p:cNvPr>
          <p:cNvSpPr txBox="1"/>
          <p:nvPr/>
        </p:nvSpPr>
        <p:spPr>
          <a:xfrm>
            <a:off x="6923639" y="1300445"/>
            <a:ext cx="259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47474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Demo Partnerships: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94974E-C689-FA6D-EEA9-7456C03CE4C6}"/>
              </a:ext>
            </a:extLst>
          </p:cNvPr>
          <p:cNvGrpSpPr/>
          <p:nvPr/>
        </p:nvGrpSpPr>
        <p:grpSpPr>
          <a:xfrm>
            <a:off x="9929191" y="1739349"/>
            <a:ext cx="1346328" cy="1951170"/>
            <a:chOff x="6987210" y="3766679"/>
            <a:chExt cx="1759705" cy="28486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2074BAA-F2F3-F1D8-43AF-D7C121F649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0668" t="22132"/>
            <a:stretch/>
          </p:blipFill>
          <p:spPr>
            <a:xfrm>
              <a:off x="7244381" y="3974645"/>
              <a:ext cx="1502534" cy="2640673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486751-4CF6-328F-FA24-4AFB018E0D19}"/>
                </a:ext>
              </a:extLst>
            </p:cNvPr>
            <p:cNvSpPr/>
            <p:nvPr/>
          </p:nvSpPr>
          <p:spPr>
            <a:xfrm>
              <a:off x="6987210" y="3766679"/>
              <a:ext cx="655982" cy="11094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F4D6164-C6C1-F2B3-3864-AC8A30A86F81}"/>
              </a:ext>
            </a:extLst>
          </p:cNvPr>
          <p:cNvSpPr txBox="1"/>
          <p:nvPr/>
        </p:nvSpPr>
        <p:spPr>
          <a:xfrm>
            <a:off x="8460952" y="2536826"/>
            <a:ext cx="175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 Precision </a:t>
            </a:r>
          </a:p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Pressure Sensing</a:t>
            </a:r>
          </a:p>
        </p:txBody>
      </p:sp>
      <p:pic>
        <p:nvPicPr>
          <p:cNvPr id="9" name="Picture 4" descr="TE Connectivity - TE Connectivity (TE) to Showcase Innovative Medical  Solutions at MD&amp;M West 2018">
            <a:extLst>
              <a:ext uri="{FF2B5EF4-FFF2-40B4-BE49-F238E27FC236}">
                <a16:creationId xmlns:a16="http://schemas.microsoft.com/office/drawing/2014/main" id="{4B83368B-0692-D6F2-9D2B-120B28374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t="25456" r="7485" b="19664"/>
          <a:stretch/>
        </p:blipFill>
        <p:spPr bwMode="auto">
          <a:xfrm>
            <a:off x="8373899" y="1836983"/>
            <a:ext cx="1924199" cy="69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4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04ACCA-E140-87B8-598A-0228938CD1DD}"/>
              </a:ext>
            </a:extLst>
          </p:cNvPr>
          <p:cNvSpPr txBox="1"/>
          <p:nvPr/>
        </p:nvSpPr>
        <p:spPr>
          <a:xfrm>
            <a:off x="5087601" y="5987875"/>
            <a:ext cx="248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AE594-481B-963F-8994-97C2D7D7BB52}"/>
              </a:ext>
            </a:extLst>
          </p:cNvPr>
          <p:cNvSpPr/>
          <p:nvPr/>
        </p:nvSpPr>
        <p:spPr>
          <a:xfrm>
            <a:off x="2671494" y="229616"/>
            <a:ext cx="7315200" cy="5453876"/>
          </a:xfrm>
          <a:prstGeom prst="rect">
            <a:avLst/>
          </a:prstGeom>
          <a:noFill/>
          <a:ln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E4FED1-A5EA-1C60-401D-64BCE31E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32" y="1428549"/>
            <a:ext cx="3546327" cy="2972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E8E19D-8946-5CAF-CA60-F092432A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04821" y="1071874"/>
            <a:ext cx="2776625" cy="35463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83D259-24B0-C131-213F-267A9ECBAFD1}"/>
              </a:ext>
            </a:extLst>
          </p:cNvPr>
          <p:cNvSpPr txBox="1"/>
          <p:nvPr/>
        </p:nvSpPr>
        <p:spPr>
          <a:xfrm>
            <a:off x="3219194" y="583860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HVAC AIRFLOW MONITORING</a:t>
            </a:r>
          </a:p>
        </p:txBody>
      </p: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6342EF-A2B5-D8CF-086B-EE60EB206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495" y="5117530"/>
            <a:ext cx="1686408" cy="3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HP 2020">
      <a:dk1>
        <a:srgbClr val="0A0B0F"/>
      </a:dk1>
      <a:lt1>
        <a:srgbClr val="FFFFFF"/>
      </a:lt1>
      <a:dk2>
        <a:srgbClr val="FFFFFF"/>
      </a:dk2>
      <a:lt2>
        <a:srgbClr val="3998B7"/>
      </a:lt2>
      <a:accent1>
        <a:srgbClr val="0C1145"/>
      </a:accent1>
      <a:accent2>
        <a:srgbClr val="CA1520"/>
      </a:accent2>
      <a:accent3>
        <a:srgbClr val="818380"/>
      </a:accent3>
      <a:accent4>
        <a:srgbClr val="45A8C4"/>
      </a:accent4>
      <a:accent5>
        <a:srgbClr val="549319"/>
      </a:accent5>
      <a:accent6>
        <a:srgbClr val="E69522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D5CD85F-78DB-8548-A9F2-8678D85C8119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40281</TotalTime>
  <Words>21</Words>
  <Application>Microsoft Macintosh PowerPoint</Application>
  <PresentationFormat>Custom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Engagement Update</dc:title>
  <dc:creator>Sean Strickler - C11139</dc:creator>
  <cp:lastModifiedBy>Nick De Rosa - C17145</cp:lastModifiedBy>
  <cp:revision>579</cp:revision>
  <dcterms:created xsi:type="dcterms:W3CDTF">2020-04-17T18:34:55Z</dcterms:created>
  <dcterms:modified xsi:type="dcterms:W3CDTF">2023-05-03T21:14:17Z</dcterms:modified>
</cp:coreProperties>
</file>