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7CF1-2689-4894-A573-794872956FE3}" type="datetimeFigureOut">
              <a:rPr lang="en-US" smtClean="0"/>
              <a:pPr/>
              <a:t>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51E8-B92D-40D9-B393-CF0F9ED4C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200"/>
          </a:xfrm>
        </p:spPr>
        <p:txBody>
          <a:bodyPr/>
          <a:lstStyle/>
          <a:p>
            <a:r>
              <a:rPr lang="en-US" dirty="0" smtClean="0"/>
              <a:t>Phase shift laser range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38200"/>
            <a:ext cx="6400800" cy="609600"/>
          </a:xfrm>
        </p:spPr>
        <p:txBody>
          <a:bodyPr/>
          <a:lstStyle/>
          <a:p>
            <a:r>
              <a:rPr lang="en-US" dirty="0" smtClean="0"/>
              <a:t>Calculation of a distance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867400" y="2133600"/>
          <a:ext cx="1524000" cy="441775"/>
        </p:xfrm>
        <a:graphic>
          <a:graphicData uri="http://schemas.openxmlformats.org/presentationml/2006/ole">
            <p:oleObj spid="_x0000_s1027" name="Equation" r:id="rId3" imgW="876240" imgH="2538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52800" y="2743201"/>
          <a:ext cx="3429000" cy="447200"/>
        </p:xfrm>
        <a:graphic>
          <a:graphicData uri="http://schemas.openxmlformats.org/presentationml/2006/ole">
            <p:oleObj spid="_x0000_s1028" name="Equation" r:id="rId4" imgW="175248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52800" y="3352800"/>
          <a:ext cx="1981200" cy="801443"/>
        </p:xfrm>
        <a:graphic>
          <a:graphicData uri="http://schemas.openxmlformats.org/presentationml/2006/ole">
            <p:oleObj spid="_x0000_s1029" name="Equation" r:id="rId5" imgW="106668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52800" y="4343400"/>
          <a:ext cx="3124200" cy="829482"/>
        </p:xfrm>
        <a:graphic>
          <a:graphicData uri="http://schemas.openxmlformats.org/presentationml/2006/ole">
            <p:oleObj spid="_x0000_s1030" name="Equation" r:id="rId6" imgW="1625400" imgH="431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429000" y="5486400"/>
          <a:ext cx="2286000" cy="835269"/>
        </p:xfrm>
        <a:graphic>
          <a:graphicData uri="http://schemas.openxmlformats.org/presentationml/2006/ole">
            <p:oleObj spid="_x0000_s1031" name="Equation" r:id="rId7" imgW="1180800" imgH="43164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2971800" y="5334000"/>
            <a:ext cx="4191000" cy="1143000"/>
          </a:xfrm>
          <a:prstGeom prst="rect">
            <a:avLst/>
          </a:prstGeom>
          <a:noFill/>
          <a:ln w="63500" cap="rnd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200400" y="1600200"/>
            <a:ext cx="5410200" cy="990600"/>
            <a:chOff x="3200400" y="1598926"/>
            <a:chExt cx="5410200" cy="100716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3200400" y="1598926"/>
            <a:ext cx="2438400" cy="1007165"/>
          </p:xfrm>
          <a:graphic>
            <a:graphicData uri="http://schemas.openxmlformats.org/presentationml/2006/ole">
              <p:oleObj spid="_x0000_s1026" name="Equation" r:id="rId8" imgW="1168200" imgH="482400" progId="Equation.3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8001000" y="190882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0010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10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10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01000" y="5867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791200" y="5943600"/>
          <a:ext cx="776287" cy="354027"/>
        </p:xfrm>
        <a:graphic>
          <a:graphicData uri="http://schemas.openxmlformats.org/presentationml/2006/ole">
            <p:oleObj spid="_x0000_s1033" name="Equation" r:id="rId9" imgW="596880" imgH="253800" progId="Equation.3">
              <p:embed/>
            </p:oleObj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04800" y="1828800"/>
            <a:ext cx="2971800" cy="1524000"/>
            <a:chOff x="304800" y="1600200"/>
            <a:chExt cx="2971800" cy="1524000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33375" y="1685925"/>
            <a:ext cx="255588" cy="255588"/>
          </p:xfrm>
          <a:graphic>
            <a:graphicData uri="http://schemas.openxmlformats.org/presentationml/2006/ole">
              <p:oleObj spid="_x0000_s1034" name="Equation" r:id="rId10" imgW="164880" imgH="164880" progId="Equation.3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609600" y="1600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Distance till the target</a:t>
              </a:r>
              <a:endParaRPr lang="en-US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333375" y="2017713"/>
            <a:ext cx="257175" cy="354012"/>
          </p:xfrm>
          <a:graphic>
            <a:graphicData uri="http://schemas.openxmlformats.org/presentationml/2006/ole">
              <p:oleObj spid="_x0000_s1035" name="Equation" r:id="rId11" imgW="164880" imgH="228600" progId="Equation.3">
                <p:embed/>
              </p:oleObj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609600" y="19812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- 1/2 of wavelength</a:t>
              </a:r>
              <a:endParaRPr lang="en-US" dirty="0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04800" y="2390775"/>
            <a:ext cx="228838" cy="352425"/>
          </p:xfrm>
          <a:graphic>
            <a:graphicData uri="http://schemas.openxmlformats.org/presentationml/2006/ole">
              <p:oleObj spid="_x0000_s1036" name="Equation" r:id="rId12" imgW="190440" imgH="228600" progId="Equation.3">
                <p:embed/>
              </p:oleObj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600074" y="2352675"/>
              <a:ext cx="2447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Number of full periods</a:t>
              </a:r>
              <a:endParaRPr lang="en-US" dirty="0"/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33375" y="2771775"/>
            <a:ext cx="221049" cy="352425"/>
          </p:xfrm>
          <a:graphic>
            <a:graphicData uri="http://schemas.openxmlformats.org/presentationml/2006/ole">
              <p:oleObj spid="_x0000_s1037" name="Equation" r:id="rId13" imgW="164880" imgH="228600" progId="Equation.3">
                <p:embed/>
              </p:oleObj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609599" y="2733675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Phase shift (</a:t>
              </a:r>
              <a:r>
                <a:rPr lang="en-US" dirty="0" err="1" smtClean="0"/>
                <a:t>rad</a:t>
              </a:r>
              <a:r>
                <a:rPr lang="en-US" dirty="0" smtClean="0"/>
                <a:t>/2Pi)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200"/>
          </a:xfrm>
        </p:spPr>
        <p:txBody>
          <a:bodyPr/>
          <a:lstStyle/>
          <a:p>
            <a:r>
              <a:rPr lang="en-US" dirty="0" smtClean="0"/>
              <a:t>Phase shift laser range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38200"/>
            <a:ext cx="6400800" cy="609600"/>
          </a:xfrm>
        </p:spPr>
        <p:txBody>
          <a:bodyPr/>
          <a:lstStyle/>
          <a:p>
            <a:r>
              <a:rPr lang="en-US" dirty="0" smtClean="0"/>
              <a:t>Calculation of </a:t>
            </a:r>
            <a:r>
              <a:rPr lang="en-US" dirty="0" smtClean="0"/>
              <a:t>a distance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92200" y="2667000"/>
          <a:ext cx="6061075" cy="358775"/>
        </p:xfrm>
        <a:graphic>
          <a:graphicData uri="http://schemas.openxmlformats.org/presentationml/2006/ole">
            <p:oleObj spid="_x0000_s2052" name="Equation" r:id="rId3" imgW="2946240" imgH="215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95600" y="4267200"/>
          <a:ext cx="2928938" cy="463550"/>
        </p:xfrm>
        <a:graphic>
          <a:graphicData uri="http://schemas.openxmlformats.org/presentationml/2006/ole">
            <p:oleObj spid="_x0000_s2054" name="Equation" r:id="rId4" imgW="1523880" imgH="2412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14613" y="1581150"/>
          <a:ext cx="3417887" cy="781050"/>
        </p:xfrm>
        <a:graphic>
          <a:graphicData uri="http://schemas.openxmlformats.org/presentationml/2006/ole">
            <p:oleObj spid="_x0000_s2050" name="Equation" r:id="rId5" imgW="1638000" imgH="46980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3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1090613" y="3200400"/>
          <a:ext cx="6297612" cy="358775"/>
        </p:xfrm>
        <a:graphic>
          <a:graphicData uri="http://schemas.openxmlformats.org/presentationml/2006/ole">
            <p:oleObj spid="_x0000_s2061" name="Equation" r:id="rId6" imgW="3060360" imgH="21564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34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1071563" y="3722688"/>
          <a:ext cx="6794500" cy="381000"/>
        </p:xfrm>
        <a:graphic>
          <a:graphicData uri="http://schemas.openxmlformats.org/presentationml/2006/ole">
            <p:oleObj spid="_x0000_s2062" name="Equation" r:id="rId7" imgW="3301920" imgH="22860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33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971800" y="4800600"/>
          <a:ext cx="2733675" cy="976313"/>
        </p:xfrm>
        <a:graphic>
          <a:graphicData uri="http://schemas.openxmlformats.org/presentationml/2006/ole">
            <p:oleObj spid="_x0000_s2063" name="Equation" r:id="rId8" imgW="1422360" imgH="507960" progId="Equation.3">
              <p:embed/>
            </p:oleObj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521075" y="5983288"/>
          <a:ext cx="1635125" cy="439737"/>
        </p:xfrm>
        <a:graphic>
          <a:graphicData uri="http://schemas.openxmlformats.org/presentationml/2006/ole">
            <p:oleObj spid="_x0000_s2064" name="Equation" r:id="rId9" imgW="850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Phase shift laser range finder</vt:lpstr>
      <vt:lpstr>Phase shift laser range finder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shift laser range finder</dc:title>
  <dc:creator>Andrew</dc:creator>
  <cp:lastModifiedBy>Andrew</cp:lastModifiedBy>
  <cp:revision>20</cp:revision>
  <dcterms:created xsi:type="dcterms:W3CDTF">2011-01-31T20:43:24Z</dcterms:created>
  <dcterms:modified xsi:type="dcterms:W3CDTF">2011-02-04T10:53:48Z</dcterms:modified>
</cp:coreProperties>
</file>